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895" r:id="rId1"/>
  </p:sldMasterIdLst>
  <p:notesMasterIdLst>
    <p:notesMasterId r:id="rId2"/>
  </p:notesMasterIdLst>
  <p:sldIdLst>
    <p:sldId id="257" r:id="rId3"/>
    <p:sldId id="258" r:id="rId4"/>
    <p:sldId id="259" r:id="rId5"/>
    <p:sldId id="261" r:id="rId6"/>
    <p:sldId id="279" r:id="rId7"/>
    <p:sldId id="288" r:id="rId8"/>
    <p:sldId id="286" r:id="rId9"/>
    <p:sldId id="289" r:id="rId10"/>
    <p:sldId id="268" r:id="rId11"/>
    <p:sldId id="277" r:id="rId12"/>
    <p:sldId id="290" r:id="rId13"/>
    <p:sldId id="276" r:id="rId14"/>
    <p:sldId id="291" r:id="rId15"/>
    <p:sldId id="292" r:id="rId16"/>
    <p:sldId id="265" r:id="rId17"/>
    <p:sldId id="293" r:id="rId18"/>
    <p:sldId id="294" r:id="rId19"/>
    <p:sldId id="295" r:id="rId20"/>
    <p:sldId id="271" r:id="rId21"/>
    <p:sldId id="300" r:id="rId22"/>
    <p:sldId id="297" r:id="rId23"/>
    <p:sldId id="298" r:id="rId24"/>
    <p:sldId id="299"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274" r:id="rId54"/>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23544" autoAdjust="0"/>
    <p:restoredTop sz="94660"/>
  </p:normalViewPr>
  <p:slideViewPr>
    <p:cSldViewPr snapToGrid="0">
      <p:cViewPr>
        <p:scale>
          <a:sx n="110" d="100"/>
          <a:sy n="110" d="100"/>
        </p:scale>
        <p:origin x="1326" y="84"/>
      </p:cViewPr>
      <p:guideLst>
        <p:guide orient="horz" pos="2159"/>
        <p:guide pos="287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presProps" Target="presProps.xml"  /><Relationship Id="rId56" Type="http://schemas.openxmlformats.org/officeDocument/2006/relationships/viewProps" Target="viewProps.xml"  /><Relationship Id="rId57" Type="http://schemas.openxmlformats.org/officeDocument/2006/relationships/theme" Target="theme/theme1.xml"  /><Relationship Id="rId58" Type="http://schemas.openxmlformats.org/officeDocument/2006/relationships/tableStyles" Target="tableStyles.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27C69F8A-17CB-4E57-8EC4-CF1687A8C595}" type="datetime1">
              <a:rPr lang="ko-KR" altLang="en-US"/>
              <a:pPr lvl="0">
                <a:defRPr/>
              </a:pPr>
              <a:t>2023-08-14</a:t>
            </a:fld>
            <a:endParaRPr lang="ko-KR" altLang="en-US"/>
          </a:p>
        </p:txBody>
      </p:sp>
      <p:sp>
        <p:nvSpPr>
          <p:cNvPr id="4" name="슬라이드 이미지 개체 틀 3"/>
          <p:cNvSpPr>
            <a:spLocks noGrp="1" noRot="1" noChangeAspect="1" noTextEdi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278B7DCA-EC9E-4474-BD01-0D095C1759FC}"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6</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19</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21</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22</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23</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28</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30</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31</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32</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en-US" altLang="ko-KR"/>
              <a:t/>
            </a:r>
            <a:endParaRPr lang="en-US" altLang="ko-KR"/>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33</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en-US" altLang="ko-KR"/>
              <a:t/>
            </a:r>
            <a:endParaRPr lang="en-US" altLang="ko-KR"/>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34</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9</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35</a:t>
            </a:fld>
            <a:endParaRPr lang="en-US" altLang="en-US"/>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36</a:t>
            </a:fld>
            <a:endParaRPr lang="en-US" altLang="en-US"/>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37</a:t>
            </a:fld>
            <a:endParaRPr lang="en-US" altLang="en-US"/>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38</a:t>
            </a:fld>
            <a:endParaRPr lang="en-US" altLang="en-US"/>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39</a:t>
            </a:fld>
            <a:endParaRPr lang="en-US" altLang="en-US"/>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40</a:t>
            </a:fld>
            <a:endParaRPr lang="en-US" altLang="en-US"/>
          </a:p>
        </p:txBody>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41</a:t>
            </a:fld>
            <a:endParaRPr lang="en-US" altLang="en-US"/>
          </a:p>
        </p:txBody>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42</a:t>
            </a:fld>
            <a:endParaRPr lang="en-US" altLang="en-US"/>
          </a:p>
        </p:txBody>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43</a:t>
            </a:fld>
            <a:endParaRPr lang="en-US" altLang="en-US"/>
          </a:p>
        </p:txBody>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44</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10</a:t>
            </a:fld>
            <a:endParaRPr lang="en-US" altLang="en-US"/>
          </a:p>
        </p:txBody>
      </p:sp>
    </p:spTree>
  </p:cSld>
  <p:clrMapOvr>
    <a:masterClrMapping/>
  </p:clrMapOvr>
</p:notes>
</file>

<file path=ppt/notesSlides/notesSlide3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45</a:t>
            </a:fld>
            <a:endParaRPr lang="en-US" altLang="en-US"/>
          </a:p>
        </p:txBody>
      </p:sp>
    </p:spTree>
  </p:cSld>
  <p:clrMapOvr>
    <a:masterClrMapping/>
  </p:clrMapOvr>
</p:notes>
</file>

<file path=ppt/notesSlides/notesSlide3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46</a:t>
            </a:fld>
            <a:endParaRPr lang="en-US" altLang="en-US"/>
          </a:p>
        </p:txBody>
      </p:sp>
    </p:spTree>
  </p:cSld>
  <p:clrMapOvr>
    <a:masterClrMapping/>
  </p:clrMapOvr>
</p:notes>
</file>

<file path=ppt/notesSlides/notesSlide3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47</a:t>
            </a:fld>
            <a:endParaRPr lang="en-US" altLang="en-US"/>
          </a:p>
        </p:txBody>
      </p:sp>
    </p:spTree>
  </p:cSld>
  <p:clrMapOvr>
    <a:masterClrMapping/>
  </p:clrMapOvr>
</p:notes>
</file>

<file path=ppt/notesSlides/notesSlide3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48</a:t>
            </a:fld>
            <a:endParaRPr lang="en-US" altLang="en-US"/>
          </a:p>
        </p:txBody>
      </p:sp>
    </p:spTree>
  </p:cSld>
  <p:clrMapOvr>
    <a:masterClrMapping/>
  </p:clrMapOvr>
</p:notes>
</file>

<file path=ppt/notesSlides/notesSlide3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49</a:t>
            </a:fld>
            <a:endParaRPr lang="en-US" altLang="en-US"/>
          </a:p>
        </p:txBody>
      </p:sp>
    </p:spTree>
  </p:cSld>
  <p:clrMapOvr>
    <a:masterClrMapping/>
  </p:clrMapOvr>
</p:notes>
</file>

<file path=ppt/notesSlides/notesSlide3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50</a:t>
            </a:fld>
            <a:endParaRPr lang="en-US" altLang="en-US"/>
          </a:p>
        </p:txBody>
      </p:sp>
    </p:spTree>
  </p:cSld>
  <p:clrMapOvr>
    <a:masterClrMapping/>
  </p:clrMapOvr>
</p:notes>
</file>

<file path=ppt/notesSlides/notesSlide3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51</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12</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13</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15</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16</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17</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TextEdit="1"/>
          </p:cNvSpPr>
          <p:nvPr>
            <p:ph type="sldImg" idx="0"/>
          </p:nvPr>
        </p:nvSpPr>
        <p:spPr>
          <a:xfrm>
            <a:off x="1371600" y="1143000"/>
            <a:ext cx="4114800" cy="3086100"/>
          </a:xfrm>
        </p:spPr>
      </p:sp>
      <p:sp>
        <p:nvSpPr>
          <p:cNvPr id="3" name="备注占位符 2"/>
          <p:cNvSpPr>
            <a:spLocks noGrp="1"/>
          </p:cNvSpPr>
          <p:nvPr>
            <p:ph type="body" idx="1"/>
          </p:nvPr>
        </p:nvSpPr>
        <p:spPr/>
        <p:txBody>
          <a:bodyPr/>
          <a:lstStyle/>
          <a:p>
            <a:pPr lvl="0">
              <a:defRPr/>
            </a:pPr>
            <a:r>
              <a:rPr lang="ko-KR" altLang="en-US"/>
              <a:t/>
            </a:r>
            <a:endParaRPr lang="ko-KR" altLang="en-US"/>
          </a:p>
        </p:txBody>
      </p:sp>
      <p:sp>
        <p:nvSpPr>
          <p:cNvPr id="4" name="灯片编号占位符 3"/>
          <p:cNvSpPr>
            <a:spLocks noGrp="1"/>
          </p:cNvSpPr>
          <p:nvPr>
            <p:ph type="sldNum" sz="quarter" idx="10"/>
          </p:nvPr>
        </p:nvSpPr>
        <p:spPr/>
        <p:txBody>
          <a:bodyPr/>
          <a:lstStyle/>
          <a:p>
            <a:pPr lvl="0">
              <a:defRPr/>
            </a:pPr>
            <a:fld id="{C9176AAE-6F91-4E54-ABFD-07E712955B1B}" type="slidenum">
              <a:rPr lang="en-US" altLang="en-US"/>
              <a:pPr lvl="0">
                <a:defRPr/>
              </a:pPr>
              <a:t>18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97B304-0471-4CB2-A3A8-9D9D0BF6F663}"/>
              </a:ext>
            </a:extLst>
          </p:cNvPr>
          <p:cNvSpPr>
            <a:spLocks noGrp="1"/>
          </p:cNvSpPr>
          <p:nvPr>
            <p:ph type="ctrTitle"/>
          </p:nvPr>
        </p:nvSpPr>
        <p:spPr>
          <a:xfrm>
            <a:off x="1143000" y="1122363"/>
            <a:ext cx="6858000" cy="2387600"/>
          </a:xfrm>
        </p:spPr>
        <p:txBody>
          <a:bodyPr anchor="b"/>
          <a:lstStyle>
            <a:lvl1pPr algn="ctr">
              <a:defRPr sz="4500"/>
            </a:lvl1pPr>
          </a:lstStyle>
          <a:p>
            <a:r>
              <a:rPr lang="ko-KR" altLang="en-US"/>
              <a:t>마스터 제목 스타일 편집</a:t>
            </a:r>
          </a:p>
        </p:txBody>
      </p:sp>
      <p:sp>
        <p:nvSpPr>
          <p:cNvPr id="3" name="부제목 2">
            <a:extLst>
              <a:ext uri="{FF2B5EF4-FFF2-40B4-BE49-F238E27FC236}">
                <a16:creationId xmlns:a16="http://schemas.microsoft.com/office/drawing/2014/main" id="{5B3264C2-9919-F105-E1D4-7880BB5DC2C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3E75569D-5667-A047-C822-4D41DB12D9A9}"/>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5" name="바닥글 개체 틀 4">
            <a:extLst>
              <a:ext uri="{FF2B5EF4-FFF2-40B4-BE49-F238E27FC236}">
                <a16:creationId xmlns:a16="http://schemas.microsoft.com/office/drawing/2014/main" id="{72EF80AC-EF08-DA36-3558-DDBA6178400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04E30FB-5D0E-D607-6237-D9C3A35CEEFB}"/>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281211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F20566-E06F-12BB-013E-B32773CA536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29715E0-7962-617C-CF0E-886A319F3AA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958C167-E744-761B-10DD-0E8983BD68BC}"/>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5" name="바닥글 개체 틀 4">
            <a:extLst>
              <a:ext uri="{FF2B5EF4-FFF2-40B4-BE49-F238E27FC236}">
                <a16:creationId xmlns:a16="http://schemas.microsoft.com/office/drawing/2014/main" id="{0CDB75C7-9B96-59C0-8AF8-8AE7E2E2F9F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612F894-0154-1400-B951-F6A53DEFD9BE}"/>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4396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8C51BA6-838E-B595-0D02-BBFE57A381EC}"/>
              </a:ext>
            </a:extLst>
          </p:cNvPr>
          <p:cNvSpPr>
            <a:spLocks noGrp="1"/>
          </p:cNvSpPr>
          <p:nvPr>
            <p:ph type="title" orient="vert"/>
          </p:nvPr>
        </p:nvSpPr>
        <p:spPr>
          <a:xfrm>
            <a:off x="6543675" y="365125"/>
            <a:ext cx="1971675"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750CF02-E651-030F-4D5C-08980C4EF3E0}"/>
              </a:ext>
            </a:extLst>
          </p:cNvPr>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96CEB89-EBBC-7F32-1DB0-1B0E6ED4E148}"/>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5" name="바닥글 개체 틀 4">
            <a:extLst>
              <a:ext uri="{FF2B5EF4-FFF2-40B4-BE49-F238E27FC236}">
                <a16:creationId xmlns:a16="http://schemas.microsoft.com/office/drawing/2014/main" id="{B8BE76E3-B987-EF81-6A5B-6DB1E198675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8FB420E-2046-B2DD-2468-46121DCEE609}"/>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3555655012"/>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OBJECT" type="obj">
  <p:cSld name="OBJECT">
    <p:bg>
      <p:bgPr shadeToTitle="0">
        <a:solidFill>
          <a:srgbClr val="58b8b6"/>
        </a:solidFill>
      </p:bgPr>
    </p:bg>
    <p:spTree>
      <p:nvGrpSpPr>
        <p:cNvPr id="1" name=""/>
        <p:cNvGrpSpPr/>
        <p:nvPr/>
      </p:nvGrpSpPr>
      <p:grpSpPr>
        <a:xfrm>
          <a:off x="0" y="0"/>
          <a:ext cx="0" cy="0"/>
          <a:chOff x="0" y="0"/>
          <a:chExt cx="0" cy="0"/>
        </a:xfrm>
      </p:grpSpPr>
      <p:sp>
        <p:nvSpPr>
          <p:cNvPr id="22" name="Google Shape;22;p27"/>
          <p:cNvSpPr txBox="1">
            <a:spLocks noGrp="1"/>
          </p:cNvSpPr>
          <p:nvPr>
            <p:ph type="title" idx="0"/>
          </p:nvPr>
        </p:nvSpPr>
        <p:spPr>
          <a:xfrm>
            <a:off x="628650" y="365126"/>
            <a:ext cx="7886700" cy="1325563"/>
          </a:xfrm>
          <a:prstGeom prst="rect">
            <a:avLst/>
          </a:prstGeom>
          <a:noFill/>
          <a:ln>
            <a:noFill/>
          </a:ln>
        </p:spPr>
        <p:txBody>
          <a:bodyPr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lvl="0">
              <a:defRPr/>
            </a:pPr>
            <a:r>
              <a:rPr lang="ko-KR" altLang="en-US"/>
              <a:t/>
            </a:r>
            <a:endParaRPr lang="ko-KR" altLang="en-US"/>
          </a:p>
        </p:txBody>
      </p:sp>
      <p:sp>
        <p:nvSpPr>
          <p:cNvPr id="23" name="Google Shape;23;p27"/>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pPr lvl="0">
              <a:defRPr/>
            </a:pPr>
            <a:r>
              <a:rPr lang="ko-KR" altLang="en-US"/>
              <a:t/>
            </a:r>
            <a:endParaRPr lang="ko-KR" altLang="en-US"/>
          </a:p>
        </p:txBody>
      </p:sp>
      <p:sp>
        <p:nvSpPr>
          <p:cNvPr id="24" name="Google Shape;24;p27"/>
          <p:cNvSpPr txBox="1">
            <a:spLocks noGrp="1"/>
          </p:cNvSpPr>
          <p:nvPr>
            <p:ph type="dt" idx="10"/>
          </p:nvPr>
        </p:nvSpPr>
        <p:spPr>
          <a:xfrm>
            <a:off x="628650" y="6356351"/>
            <a:ext cx="2057400" cy="365125"/>
          </a:xfrm>
          <a:prstGeom prst="rect">
            <a:avLst/>
          </a:prstGeom>
          <a:noFill/>
          <a:ln>
            <a:noFill/>
          </a:ln>
        </p:spPr>
        <p:txBody>
          <a:bodyPr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lvl="0">
              <a:defRPr/>
            </a:pPr>
            <a:r>
              <a:rPr lang="ko-KR" altLang="en-US"/>
              <a:t/>
            </a:r>
            <a:endParaRPr lang="ko-KR" altLang="en-US"/>
          </a:p>
        </p:txBody>
      </p:sp>
      <p:sp>
        <p:nvSpPr>
          <p:cNvPr id="25" name="Google Shape;25;p27"/>
          <p:cNvSpPr txBox="1">
            <a:spLocks noGrp="1"/>
          </p:cNvSpPr>
          <p:nvPr>
            <p:ph type="ftr" idx="11"/>
          </p:nvPr>
        </p:nvSpPr>
        <p:spPr>
          <a:xfrm>
            <a:off x="3028950" y="6356351"/>
            <a:ext cx="3086100" cy="365125"/>
          </a:xfrm>
          <a:prstGeom prst="rect">
            <a:avLst/>
          </a:prstGeom>
          <a:noFill/>
          <a:ln>
            <a:noFill/>
          </a:ln>
        </p:spPr>
        <p:txBody>
          <a:bodyPr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lvl="0">
              <a:defRPr/>
            </a:pPr>
            <a:r>
              <a:rPr lang="ko-KR" altLang="en-US"/>
              <a:t/>
            </a:r>
            <a:endParaRPr lang="ko-KR" altLang="en-US"/>
          </a:p>
        </p:txBody>
      </p:sp>
      <p:sp>
        <p:nvSpPr>
          <p:cNvPr id="26" name="Google Shape;26;p27"/>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ko-KR"/>
              <a:pPr marL="0" lvl="0" indent="0" algn="r" rtl="0">
                <a:spcBef>
                  <a:spcPts val="0"/>
                </a:spcBef>
                <a:spcAft>
                  <a:spcPts val="0"/>
                </a:spcAft>
                <a:buNone/>
                <a:defRPr/>
              </a:pPr>
              <a:t>‹#›</a:t>
            </a:fld>
            <a:endParaRPr/>
          </a:p>
        </p:txBody>
      </p:sp>
      <p:sp>
        <p:nvSpPr>
          <p:cNvPr id="27" name="Google Shape;27;p27"/>
          <p:cNvSpPr/>
          <p:nvPr/>
        </p:nvSpPr>
        <p:spPr>
          <a:xfrm>
            <a:off x="0" y="733425"/>
            <a:ext cx="9144000" cy="6858000"/>
          </a:xfrm>
          <a:prstGeom prst="rect">
            <a:avLst/>
          </a:prstGeom>
          <a:solidFill>
            <a:srgbClr val="58b8b6"/>
          </a:solidFill>
          <a:ln>
            <a:noFill/>
          </a:ln>
        </p:spPr>
        <p:txBody>
          <a:bodyPr wrap="square" lIns="91425" tIns="45700" rIns="91425" bIns="45700" anchor="ctr" anchorCtr="0">
            <a:noAutofit/>
          </a:bodyPr>
          <a:lstStyle/>
          <a:p>
            <a:pPr marL="0" marR="0" lvl="0" indent="0" algn="ctr" rtl="0">
              <a:spcBef>
                <a:spcPts val="0"/>
              </a:spcBef>
              <a:spcAft>
                <a:spcPts val="0"/>
              </a:spcAft>
              <a:buNone/>
              <a:defRPr/>
            </a:pPr>
            <a:endParaRPr sz="1200" b="0" i="0" u="none" strike="noStrike" cap="none">
              <a:solidFill>
                <a:schemeClr val="lt1"/>
              </a:solidFill>
              <a:latin typeface="+mj-lt"/>
              <a:ea typeface="+mj-ea"/>
              <a:cs typeface="+mj-cs"/>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reserve="1">
  <p:cSld name="제목 및 내용">
    <p:bg>
      <p:bgPr>
        <a:solidFill>
          <a:srgbClr val="58B8B6"/>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4" name="날짜 개체 틀 3"/>
          <p:cNvSpPr>
            <a:spLocks noGrp="1"/>
          </p:cNvSpPr>
          <p:nvPr>
            <p:ph type="dt" sz="half" idx="10"/>
          </p:nvPr>
        </p:nvSpPr>
        <p:spPr/>
        <p:txBody>
          <a:bodyPr/>
          <a:lstStyle/>
          <a:p>
            <a:pPr lvl="0">
              <a:defRPr/>
            </a:pPr>
            <a:fld id="{CECE6EDE-121F-47B1-8335-2EA89907EF03}" type="datetime1">
              <a:rPr lang="ko-KR" altLang="en-US"/>
              <a:pPr lvl="0">
                <a:defRPr/>
              </a:pPr>
              <a:t>2023-05-10</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1F5FE60A-7D0D-4785-8C60-00D065E57851}" type="slidenum">
              <a:rPr lang="ko-KR" altLang="en-US"/>
              <a:pPr lvl="0">
                <a:defRPr/>
              </a:pPr>
              <a:t>‹#›</a:t>
            </a:fld>
            <a:endParaRPr lang="ko-KR" altLang="en-US"/>
          </a:p>
        </p:txBody>
      </p:sp>
      <p:sp>
        <p:nvSpPr>
          <p:cNvPr id="7" name="矩形 3"/>
          <p:cNvSpPr/>
          <p:nvPr userDrawn="1"/>
        </p:nvSpPr>
        <p:spPr>
          <a:xfrm>
            <a:off x="0" y="733425"/>
            <a:ext cx="9144000" cy="68580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CAAA74-E520-EFD9-3045-43FA1070E05E}"/>
              </a:ext>
            </a:extLst>
          </p:cNvPr>
          <p:cNvSpPr>
            <a:spLocks noGrp="1"/>
          </p:cNvSpPr>
          <p:nvPr>
            <p:ph type="title"/>
          </p:nvPr>
        </p:nvSpPr>
        <p:spPr>
          <a:xfrm>
            <a:off x="623888" y="1709739"/>
            <a:ext cx="7886700" cy="2852737"/>
          </a:xfrm>
        </p:spPr>
        <p:txBody>
          <a:bodyPr anchor="b"/>
          <a:lstStyle>
            <a:lvl1pPr>
              <a:defRPr sz="4500"/>
            </a:lvl1pPr>
          </a:lstStyle>
          <a:p>
            <a:r>
              <a:rPr lang="ko-KR" altLang="en-US"/>
              <a:t>마스터 제목 스타일 편집</a:t>
            </a:r>
          </a:p>
        </p:txBody>
      </p:sp>
      <p:sp>
        <p:nvSpPr>
          <p:cNvPr id="3" name="텍스트 개체 틀 2">
            <a:extLst>
              <a:ext uri="{FF2B5EF4-FFF2-40B4-BE49-F238E27FC236}">
                <a16:creationId xmlns:a16="http://schemas.microsoft.com/office/drawing/2014/main" id="{E4E1D583-1260-99CE-2330-FF2A6F97476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6DDE29F6-BCCD-7DFE-95AE-7C455D21AC40}"/>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5" name="바닥글 개체 틀 4">
            <a:extLst>
              <a:ext uri="{FF2B5EF4-FFF2-40B4-BE49-F238E27FC236}">
                <a16:creationId xmlns:a16="http://schemas.microsoft.com/office/drawing/2014/main" id="{441E8024-34FE-4BF1-6C64-5414B8BB98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6DA6328-4850-AF39-E6B4-1921DEA7D581}"/>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1984339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E432B-8E42-0191-8C25-4B108B30AB5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006D3B9-D10C-0F89-815A-313C593E78B3}"/>
              </a:ext>
            </a:extLst>
          </p:cNvPr>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5985520-6535-A16F-4101-1C6112249F5E}"/>
              </a:ext>
            </a:extLst>
          </p:cNvPr>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8028DC37-C6A5-4904-D52C-0A15E057E157}"/>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6" name="바닥글 개체 틀 5">
            <a:extLst>
              <a:ext uri="{FF2B5EF4-FFF2-40B4-BE49-F238E27FC236}">
                <a16:creationId xmlns:a16="http://schemas.microsoft.com/office/drawing/2014/main" id="{8A9B3FE2-63FA-CA07-399B-6CF28016F6E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9D0884C-BF85-BBA9-F350-F5A27121C5A7}"/>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13179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579081-A8D5-BBC1-A631-9E08B30CCAF9}"/>
              </a:ext>
            </a:extLst>
          </p:cNvPr>
          <p:cNvSpPr>
            <a:spLocks noGrp="1"/>
          </p:cNvSpPr>
          <p:nvPr>
            <p:ph type="title"/>
          </p:nvPr>
        </p:nvSpPr>
        <p:spPr>
          <a:xfrm>
            <a:off x="629841" y="365126"/>
            <a:ext cx="78867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AF2BB9A8-D076-8AE4-D7A3-E65B65DABA5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2959E35-6EB3-72AF-D3F6-01B8EAA63ADE}"/>
              </a:ext>
            </a:extLst>
          </p:cNvPr>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BE37B00-20CA-0E0D-79B9-1B4A8FBC6F3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A607555-0C33-22FC-53D8-3FEA657046E0}"/>
              </a:ext>
            </a:extLst>
          </p:cNvPr>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5C4D8E9-752D-B108-632F-BA36673EE5FA}"/>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8" name="바닥글 개체 틀 7">
            <a:extLst>
              <a:ext uri="{FF2B5EF4-FFF2-40B4-BE49-F238E27FC236}">
                <a16:creationId xmlns:a16="http://schemas.microsoft.com/office/drawing/2014/main" id="{915637CA-CB0D-C4B8-A02C-5994B52C238A}"/>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6DA9E9E-514C-1452-17AC-9DC35A38C9C6}"/>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2430624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61C37A-D7CF-28CF-2AFB-90DBB63495B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C1C26A4-F1C8-DB01-5B52-46BF724017CC}"/>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4" name="바닥글 개체 틀 3">
            <a:extLst>
              <a:ext uri="{FF2B5EF4-FFF2-40B4-BE49-F238E27FC236}">
                <a16:creationId xmlns:a16="http://schemas.microsoft.com/office/drawing/2014/main" id="{8121F926-35A6-5592-1074-EABE403423B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C7A06532-3E66-798E-DCAE-3628192B4C33}"/>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3618353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B05D950-7E9D-9AA2-092B-2C26E35DB0A7}"/>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3" name="바닥글 개체 틀 2">
            <a:extLst>
              <a:ext uri="{FF2B5EF4-FFF2-40B4-BE49-F238E27FC236}">
                <a16:creationId xmlns:a16="http://schemas.microsoft.com/office/drawing/2014/main" id="{FA44A472-DB48-6472-467E-399EA583486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08478941-06CB-79A4-EA72-9EB060CE45BC}"/>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3339966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D61A7F-9E8A-66AB-5BFB-695E156354F5}"/>
              </a:ext>
            </a:extLst>
          </p:cNvPr>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내용 개체 틀 2">
            <a:extLst>
              <a:ext uri="{FF2B5EF4-FFF2-40B4-BE49-F238E27FC236}">
                <a16:creationId xmlns:a16="http://schemas.microsoft.com/office/drawing/2014/main" id="{BB111D87-B629-ADE1-6A7C-75A75EE8C30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BBEAAC3-2DC3-FD00-51C1-BD7620AFA30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F8B9BF0-A1BC-C1B4-8DC0-5C982697B36C}"/>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6" name="바닥글 개체 틀 5">
            <a:extLst>
              <a:ext uri="{FF2B5EF4-FFF2-40B4-BE49-F238E27FC236}">
                <a16:creationId xmlns:a16="http://schemas.microsoft.com/office/drawing/2014/main" id="{5D905C6A-FB7E-0F03-56C4-8F592D946E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D1B1C16-6133-9E42-490E-0D7556981AF5}"/>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104024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D2ECAF-B932-28FE-953D-CE7CE011AC7E}"/>
              </a:ext>
            </a:extLst>
          </p:cNvPr>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그림 개체 틀 2">
            <a:extLst>
              <a:ext uri="{FF2B5EF4-FFF2-40B4-BE49-F238E27FC236}">
                <a16:creationId xmlns:a16="http://schemas.microsoft.com/office/drawing/2014/main" id="{CA523AE2-A0A0-AEC8-DC70-137FEBFFE2A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ko-KR" altLang="en-US"/>
          </a:p>
        </p:txBody>
      </p:sp>
      <p:sp>
        <p:nvSpPr>
          <p:cNvPr id="4" name="텍스트 개체 틀 3">
            <a:extLst>
              <a:ext uri="{FF2B5EF4-FFF2-40B4-BE49-F238E27FC236}">
                <a16:creationId xmlns:a16="http://schemas.microsoft.com/office/drawing/2014/main" id="{C373792E-97EA-3D6E-DBC2-A74F4DD8B12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2645996-04D1-FEB5-3C39-3A292BAF6C20}"/>
              </a:ext>
            </a:extLst>
          </p:cNvPr>
          <p:cNvSpPr>
            <a:spLocks noGrp="1"/>
          </p:cNvSpPr>
          <p:nvPr>
            <p:ph type="dt" sz="half" idx="10"/>
          </p:nvPr>
        </p:nvSpPr>
        <p:spPr/>
        <p:txBody>
          <a:bodyPr/>
          <a:lstStyle/>
          <a:p>
            <a:fld id="{CECE6EDE-121F-47B1-8335-2EA89907EF03}" type="datetimeFigureOut">
              <a:rPr lang="ko-KR" altLang="en-US" smtClean="0"/>
              <a:t>2023-05-10</a:t>
            </a:fld>
            <a:endParaRPr lang="ko-KR" altLang="en-US"/>
          </a:p>
        </p:txBody>
      </p:sp>
      <p:sp>
        <p:nvSpPr>
          <p:cNvPr id="6" name="바닥글 개체 틀 5">
            <a:extLst>
              <a:ext uri="{FF2B5EF4-FFF2-40B4-BE49-F238E27FC236}">
                <a16:creationId xmlns:a16="http://schemas.microsoft.com/office/drawing/2014/main" id="{64E7664D-E92C-49D1-E815-D8004D9F681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93DD1C7-C0D3-E930-908C-451494AFBD01}"/>
              </a:ext>
            </a:extLst>
          </p:cNvPr>
          <p:cNvSpPr>
            <a:spLocks noGrp="1"/>
          </p:cNvSpPr>
          <p:nvPr>
            <p:ph type="sldNum" sz="quarter" idx="12"/>
          </p:nvPr>
        </p:nvSpPr>
        <p:spPr/>
        <p:txBody>
          <a:bodyPr/>
          <a:lstStyle/>
          <a:p>
            <a:fld id="{1F5FE60A-7D0D-4785-8C60-00D065E57851}" type="slidenum">
              <a:rPr lang="ko-KR" altLang="en-US" smtClean="0"/>
              <a:t>‹#›</a:t>
            </a:fld>
            <a:endParaRPr lang="ko-KR" altLang="en-US"/>
          </a:p>
        </p:txBody>
      </p:sp>
    </p:spTree>
    <p:extLst>
      <p:ext uri="{BB962C8B-B14F-4D97-AF65-F5344CB8AC3E}">
        <p14:creationId xmlns:p14="http://schemas.microsoft.com/office/powerpoint/2010/main" val="6681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Office 테마">
    <p:bg>
      <p:bgPr shadeToTitle="0">
        <a:solidFill>
          <a:srgbClr val="58b8b6"/>
        </a:solidFill>
      </p:bgPr>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28650" y="365126"/>
            <a:ext cx="7886700" cy="1325563"/>
          </a:xfrm>
          <a:prstGeom prst="rect">
            <a:avLst/>
          </a:prstGeom>
        </p:spPr>
        <p:txBody>
          <a:bodyPr vert="horz" lIns="91440" tIns="45720" rIns="91440" bIns="45720" anchor="ctr">
            <a:normAutofit/>
          </a:bodyPr>
          <a:lstStyle/>
          <a:p>
            <a:pPr lvl="0">
              <a:defRPr/>
            </a:pPr>
            <a:r>
              <a:rPr lang="ko-KR" altLang="en-US"/>
              <a:t>마스터 제목 스타일 편집</a:t>
            </a:r>
            <a:endParaRPr lang="ko-KR" altLang="en-US"/>
          </a:p>
        </p:txBody>
      </p:sp>
      <p:sp>
        <p:nvSpPr>
          <p:cNvPr id="3" name="텍스트 개체 틀 2"/>
          <p:cNvSpPr>
            <a:spLocks noGrp="1"/>
          </p:cNvSpPr>
          <p:nvPr>
            <p:ph type="body" idx="1"/>
          </p:nvPr>
        </p:nvSpPr>
        <p:spPr>
          <a:xfrm>
            <a:off x="628650" y="1825625"/>
            <a:ext cx="7886700" cy="4351338"/>
          </a:xfrm>
          <a:prstGeom prst="rect">
            <a:avLst/>
          </a:prstGeom>
        </p:spPr>
        <p:txBody>
          <a:bodyPr vert="horz" lIns="91440" tIns="45720" rIns="91440" bIns="45720">
            <a:normAutofit/>
          </a:bodyP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ko-KR" altLang="en-US"/>
          </a:p>
        </p:txBody>
      </p:sp>
      <p:sp>
        <p:nvSpPr>
          <p:cNvPr id="4" name="날짜 개체 틀 3"/>
          <p:cNvSpPr>
            <a:spLocks noGrp="1"/>
          </p:cNvSpPr>
          <p:nvPr>
            <p:ph type="dt" sz="half" idx="2"/>
          </p:nvPr>
        </p:nvSpPr>
        <p:spPr>
          <a:xfrm>
            <a:off x="628650" y="6356351"/>
            <a:ext cx="2057400" cy="365125"/>
          </a:xfrm>
          <a:prstGeom prst="rect">
            <a:avLst/>
          </a:prstGeom>
        </p:spPr>
        <p:txBody>
          <a:bodyPr vert="horz" lIns="91440" tIns="45720" rIns="91440" bIns="45720" anchor="ctr"/>
          <a:lstStyle>
            <a:lvl1pPr algn="l">
              <a:defRPr sz="900">
                <a:solidFill>
                  <a:schemeClr val="tx1">
                    <a:tint val="75000"/>
                  </a:schemeClr>
                </a:solidFill>
              </a:defRPr>
            </a:lvl1pPr>
          </a:lstStyle>
          <a:p>
            <a:pPr lvl="0">
              <a:defRPr/>
            </a:pPr>
            <a:fld id="{CECE6EDE-121F-47B1-8335-2EA89907EF03}" type="datetime1">
              <a:rPr lang="ko-KR" altLang="en-US"/>
              <a:pPr lvl="0">
                <a:defRPr/>
              </a:pPr>
              <a:t>2023-08-14</a:t>
            </a:fld>
            <a:endParaRPr lang="ko-KR" altLang="en-US"/>
          </a:p>
        </p:txBody>
      </p:sp>
      <p:sp>
        <p:nvSpPr>
          <p:cNvPr id="5" name="바닥글 개체 틀 4"/>
          <p:cNvSpPr>
            <a:spLocks noGrp="1"/>
          </p:cNvSpPr>
          <p:nvPr>
            <p:ph type="ftr" sz="quarter" idx="3"/>
          </p:nvPr>
        </p:nvSpPr>
        <p:spPr>
          <a:xfrm>
            <a:off x="3028950" y="6356351"/>
            <a:ext cx="3086100" cy="365125"/>
          </a:xfrm>
          <a:prstGeom prst="rect">
            <a:avLst/>
          </a:prstGeom>
        </p:spPr>
        <p:txBody>
          <a:bodyPr vert="horz" lIns="91440" tIns="45720" rIns="91440" bIns="45720" anchor="ctr"/>
          <a:lstStyle>
            <a:lvl1pPr algn="ctr">
              <a:defRPr sz="900">
                <a:solidFill>
                  <a:schemeClr val="tx1">
                    <a:tint val="75000"/>
                  </a:schemeClr>
                </a:solidFill>
              </a:defRPr>
            </a:lvl1pPr>
          </a:lstStyle>
          <a:p>
            <a:pPr lvl="0">
              <a:defRPr/>
            </a:pPr>
            <a:r>
              <a:rPr lang="ko-KR" altLang="en-US"/>
              <a:t/>
            </a:r>
            <a:endParaRPr lang="ko-KR" altLang="en-US"/>
          </a:p>
        </p:txBody>
      </p:sp>
      <p:sp>
        <p:nvSpPr>
          <p:cNvPr id="6" name="슬라이드 번호 개체 틀 5"/>
          <p:cNvSpPr>
            <a:spLocks noGrp="1"/>
          </p:cNvSpPr>
          <p:nvPr>
            <p:ph type="sldNum" sz="quarter" idx="4"/>
          </p:nvPr>
        </p:nvSpPr>
        <p:spPr>
          <a:xfrm>
            <a:off x="6457950" y="6356351"/>
            <a:ext cx="2057400" cy="365125"/>
          </a:xfrm>
          <a:prstGeom prst="rect">
            <a:avLst/>
          </a:prstGeom>
        </p:spPr>
        <p:txBody>
          <a:bodyPr vert="horz" lIns="91440" tIns="45720" rIns="91440" bIns="45720" anchor="ctr"/>
          <a:lstStyle>
            <a:lvl1pPr algn="r">
              <a:defRPr sz="900">
                <a:solidFill>
                  <a:schemeClr val="tx1">
                    <a:tint val="75000"/>
                  </a:schemeClr>
                </a:solidFill>
              </a:defRPr>
            </a:lvl1pPr>
          </a:lstStyle>
          <a:p>
            <a:pPr lvl="0">
              <a:defRPr/>
            </a:pPr>
            <a:fld id="{1F5FE60A-7D0D-4785-8C60-00D065E57851}"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p:transition xmlns:mc="http://schemas.openxmlformats.org/markup-compatibility/2006" xmlns:hp="http://schemas.haansoft.com/office/presentation/8.0" mc:Ignorable="hp" hp:hslDur="500"/>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 Id="rId6" Type="http://schemas.openxmlformats.org/officeDocument/2006/relationships/image" Target="../media/image5.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24.png"  /><Relationship Id="rId2" Type="http://schemas.openxmlformats.org/officeDocument/2006/relationships/notesSlide" Target="../notesSlides/notesSlide3.xml"  /><Relationship Id="rId3" Type="http://schemas.openxmlformats.org/officeDocument/2006/relationships/image" Target="../media/image25.png"  /><Relationship Id="rId4" Type="http://schemas.openxmlformats.org/officeDocument/2006/relationships/image" Target="../media/image26.png"  /><Relationship Id="rId5" Type="http://schemas.openxmlformats.org/officeDocument/2006/relationships/image" Target="../media/image27.png"  /><Relationship Id="rId6" Type="http://schemas.openxmlformats.org/officeDocument/2006/relationships/image" Target="../media/image28.png"  /><Relationship Id="rId7" Type="http://schemas.openxmlformats.org/officeDocument/2006/relationships/image" Target="../media/image29.png"  /><Relationship Id="rId8" Type="http://schemas.openxmlformats.org/officeDocument/2006/relationships/image" Target="../media/image30.png"  /><Relationship Id="rId9" Type="http://schemas.openxmlformats.org/officeDocument/2006/relationships/image" Target="../media/image31.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32.png"  /><Relationship Id="rId4" Type="http://schemas.openxmlformats.org/officeDocument/2006/relationships/image" Target="../media/image24.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33.png"  /><Relationship Id="rId4" Type="http://schemas.openxmlformats.org/officeDocument/2006/relationships/image" Target="../media/image24.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40.svg"  /><Relationship Id="rId11" Type="http://schemas.openxmlformats.org/officeDocument/2006/relationships/image" Target="../media/image41.png"  /><Relationship Id="rId12" Type="http://schemas.openxmlformats.org/officeDocument/2006/relationships/image" Target="../media/image42.svg"  /><Relationship Id="rId2" Type="http://schemas.openxmlformats.org/officeDocument/2006/relationships/notesSlide" Target="../notesSlides/notesSlide6.xml"  /><Relationship Id="rId3" Type="http://schemas.openxmlformats.org/officeDocument/2006/relationships/image" Target="../media/image34.png"  /><Relationship Id="rId4" Type="http://schemas.openxmlformats.org/officeDocument/2006/relationships/image" Target="../media/image35.svg"  /><Relationship Id="rId5" Type="http://schemas.openxmlformats.org/officeDocument/2006/relationships/image" Target="../media/image36.jpeg"  /><Relationship Id="rId6" Type="http://schemas.openxmlformats.org/officeDocument/2006/relationships/image" Target="../media/image24.png"  /><Relationship Id="rId7" Type="http://schemas.openxmlformats.org/officeDocument/2006/relationships/image" Target="../media/image37.png"  /><Relationship Id="rId8" Type="http://schemas.openxmlformats.org/officeDocument/2006/relationships/image" Target="../media/image38.svg"  /><Relationship Id="rId9" Type="http://schemas.openxmlformats.org/officeDocument/2006/relationships/image" Target="../media/image39.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43.png"  /><Relationship Id="rId4" Type="http://schemas.openxmlformats.org/officeDocument/2006/relationships/image" Target="../media/image24.png"  /><Relationship Id="rId5" Type="http://schemas.openxmlformats.org/officeDocument/2006/relationships/image" Target="../media/image44.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45.png"  /><Relationship Id="rId4" Type="http://schemas.openxmlformats.org/officeDocument/2006/relationships/image" Target="../media/image24.png"  /><Relationship Id="rId5" Type="http://schemas.openxmlformats.org/officeDocument/2006/relationships/image" Target="../media/image46.png"  /><Relationship Id="rId6" Type="http://schemas.openxmlformats.org/officeDocument/2006/relationships/image" Target="../media/image47.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48.png"  /><Relationship Id="rId4" Type="http://schemas.openxmlformats.org/officeDocument/2006/relationships/image" Target="../media/image24.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24.png"  /><Relationship Id="rId4" Type="http://schemas.openxmlformats.org/officeDocument/2006/relationships/image" Target="../media/image49.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7.png"  /><Relationship Id="rId11" Type="http://schemas.openxmlformats.org/officeDocument/2006/relationships/image" Target="../media/image7.png"  /><Relationship Id="rId2" Type="http://schemas.openxmlformats.org/officeDocument/2006/relationships/image" Target="../media/image6.png"  /><Relationship Id="rId3" Type="http://schemas.openxmlformats.org/officeDocument/2006/relationships/image" Target="../media/image6.png"  /><Relationship Id="rId4" Type="http://schemas.openxmlformats.org/officeDocument/2006/relationships/image" Target="../media/image7.png"  /><Relationship Id="rId5" Type="http://schemas.openxmlformats.org/officeDocument/2006/relationships/image" Target="../media/image7.png"  /><Relationship Id="rId6" Type="http://schemas.openxmlformats.org/officeDocument/2006/relationships/image" Target="../media/image7.png"  /><Relationship Id="rId7" Type="http://schemas.openxmlformats.org/officeDocument/2006/relationships/image" Target="../media/image7.png"  /><Relationship Id="rId8" Type="http://schemas.openxmlformats.org/officeDocument/2006/relationships/image" Target="../media/image7.png"  /><Relationship Id="rId9" Type="http://schemas.openxmlformats.org/officeDocument/2006/relationships/image" Target="../media/image8.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21.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50.png"  /><Relationship Id="rId6" Type="http://schemas.openxmlformats.org/officeDocument/2006/relationships/image" Target="../media/image51.png"  /><Relationship Id="rId7" Type="http://schemas.openxmlformats.org/officeDocument/2006/relationships/image" Target="../media/image52.png"  /><Relationship Id="rId8" Type="http://schemas.openxmlformats.org/officeDocument/2006/relationships/image" Target="../media/image53.png"  /></Relationships>
</file>

<file path=ppt/slides/_rels/slide22.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54.png"  /><Relationship Id="rId6" Type="http://schemas.openxmlformats.org/officeDocument/2006/relationships/image" Target="../media/image55.png"  /><Relationship Id="rId7" Type="http://schemas.openxmlformats.org/officeDocument/2006/relationships/image" Target="../media/image56.png"  /><Relationship Id="rId8" Type="http://schemas.openxmlformats.org/officeDocument/2006/relationships/image" Target="../media/image57.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24.png"  /><Relationship Id="rId4" Type="http://schemas.openxmlformats.org/officeDocument/2006/relationships/image" Target="../media/image52.png"  /><Relationship Id="rId5" Type="http://schemas.openxmlformats.org/officeDocument/2006/relationships/image" Target="../media/image58.png"  /><Relationship Id="rId6" Type="http://schemas.openxmlformats.org/officeDocument/2006/relationships/image" Target="../media/image59.png"  /><Relationship Id="rId7" Type="http://schemas.openxmlformats.org/officeDocument/2006/relationships/image" Target="../media/image60.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6.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6.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6.png"  /></Relationships>
</file>

<file path=ppt/slides/_rels/slide28.xml.rels><?xml version="1.0" encoding="UTF-8" standalone="yes" ?><Relationships xmlns="http://schemas.openxmlformats.org/package/2006/relationships"><Relationship Id="rId1" Type="http://schemas.openxmlformats.org/officeDocument/2006/relationships/notesSlide" Target="../notesSlides/notesSlide14.xml"  /><Relationship Id="rId10" Type="http://schemas.openxmlformats.org/officeDocument/2006/relationships/image" Target="../media/image23.png"  /><Relationship Id="rId11" Type="http://schemas.openxmlformats.org/officeDocument/2006/relationships/image" Target="../media/image21.png"  /><Relationship Id="rId12" Type="http://schemas.openxmlformats.org/officeDocument/2006/relationships/image" Target="../media/image22.png"  /><Relationship Id="rId13" Type="http://schemas.openxmlformats.org/officeDocument/2006/relationships/image" Target="../media/image21.png"  /><Relationship Id="rId14" Type="http://schemas.openxmlformats.org/officeDocument/2006/relationships/image" Target="../media/image23.png"  /><Relationship Id="rId15" Type="http://schemas.openxmlformats.org/officeDocument/2006/relationships/image" Target="../media/image6.png"  /><Relationship Id="rId16" Type="http://schemas.openxmlformats.org/officeDocument/2006/relationships/image" Target="../media/image6.png"  /><Relationship Id="rId2" Type="http://schemas.openxmlformats.org/officeDocument/2006/relationships/slideLayout" Target="../slideLayouts/slideLayout2.xml"  /><Relationship Id="rId3" Type="http://schemas.openxmlformats.org/officeDocument/2006/relationships/image" Target="../media/image21.png"  /><Relationship Id="rId4" Type="http://schemas.openxmlformats.org/officeDocument/2006/relationships/image" Target="../media/image22.png"  /><Relationship Id="rId5" Type="http://schemas.openxmlformats.org/officeDocument/2006/relationships/image" Target="../media/image21.png"  /><Relationship Id="rId6" Type="http://schemas.openxmlformats.org/officeDocument/2006/relationships/image" Target="../media/image23.png"  /><Relationship Id="rId7" Type="http://schemas.openxmlformats.org/officeDocument/2006/relationships/image" Target="../media/image21.png"  /><Relationship Id="rId8" Type="http://schemas.openxmlformats.org/officeDocument/2006/relationships/image" Target="../media/image22.png"  /><Relationship Id="rId9" Type="http://schemas.openxmlformats.org/officeDocument/2006/relationships/image" Target="../media/image21.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30.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s>
</file>

<file path=ppt/slides/_rels/slide31.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1.png"  /></Relationships>
</file>

<file path=ppt/slides/_rels/slide32.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2.png"  /></Relationships>
</file>

<file path=ppt/slides/_rels/slide33.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3.png"  /></Relationships>
</file>

<file path=ppt/slides/_rels/slide34.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4.png"  /><Relationship Id="rId6" Type="http://schemas.openxmlformats.org/officeDocument/2006/relationships/image" Target="../media/image65.png"  /></Relationships>
</file>

<file path=ppt/slides/_rels/slide35.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24.png"  /><Relationship Id="rId4" Type="http://schemas.openxmlformats.org/officeDocument/2006/relationships/image" Target="../media/image24.png"  /><Relationship Id="rId5" Type="http://schemas.openxmlformats.org/officeDocument/2006/relationships/image" Target="../media/image64.png"  /><Relationship Id="rId6" Type="http://schemas.openxmlformats.org/officeDocument/2006/relationships/image" Target="../media/image66.png"  /></Relationships>
</file>

<file path=ppt/slides/_rels/slide36.xml.rels><?xml version="1.0" encoding="UTF-8" standalone="yes" ?><Relationships xmlns="http://schemas.openxmlformats.org/package/2006/relationships"><Relationship Id="rId1" Type="http://schemas.openxmlformats.org/officeDocument/2006/relationships/notesSlide" Target="../notesSlides/notesSlide21.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68.png"  /><Relationship Id="rId6" Type="http://schemas.openxmlformats.org/officeDocument/2006/relationships/image" Target="../media/image69.png"  /></Relationships>
</file>

<file path=ppt/slides/_rels/slide37.xml.rels><?xml version="1.0" encoding="UTF-8" standalone="yes" ?><Relationships xmlns="http://schemas.openxmlformats.org/package/2006/relationships"><Relationship Id="rId1" Type="http://schemas.openxmlformats.org/officeDocument/2006/relationships/notesSlide" Target="../notesSlides/notesSlide22.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70.png"  /><Relationship Id="rId6" Type="http://schemas.openxmlformats.org/officeDocument/2006/relationships/image" Target="../media/image71.png"  /></Relationships>
</file>

<file path=ppt/slides/_rels/slide38.xml.rels><?xml version="1.0" encoding="UTF-8" standalone="yes" ?><Relationships xmlns="http://schemas.openxmlformats.org/package/2006/relationships"><Relationship Id="rId1" Type="http://schemas.openxmlformats.org/officeDocument/2006/relationships/notesSlide" Target="../notesSlides/notesSlide23.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72.png"  /></Relationships>
</file>

<file path=ppt/slides/_rels/slide39.xml.rels><?xml version="1.0" encoding="UTF-8" standalone="yes" ?><Relationships xmlns="http://schemas.openxmlformats.org/package/2006/relationships"><Relationship Id="rId1" Type="http://schemas.openxmlformats.org/officeDocument/2006/relationships/notesSlide" Target="../notesSlides/notesSlide24.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73.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13.png"  /></Relationships>
</file>

<file path=ppt/slides/_rels/slide40.xml.rels><?xml version="1.0" encoding="UTF-8" standalone="yes" ?><Relationships xmlns="http://schemas.openxmlformats.org/package/2006/relationships"><Relationship Id="rId1" Type="http://schemas.openxmlformats.org/officeDocument/2006/relationships/notesSlide" Target="../notesSlides/notesSlide25.xml"  /><Relationship Id="rId2" Type="http://schemas.openxmlformats.org/officeDocument/2006/relationships/slideLayout" Target="../slideLayouts/slideLayout2.xml"  /><Relationship Id="rId3" Type="http://schemas.openxmlformats.org/officeDocument/2006/relationships/image" Target="../media/image74.png"  /><Relationship Id="rId4" Type="http://schemas.openxmlformats.org/officeDocument/2006/relationships/image" Target="../media/image74.png"  /><Relationship Id="rId5" Type="http://schemas.openxmlformats.org/officeDocument/2006/relationships/image" Target="../media/image75.png"  /></Relationships>
</file>

<file path=ppt/slides/_rels/slide41.xml.rels><?xml version="1.0" encoding="UTF-8" standalone="yes" ?><Relationships xmlns="http://schemas.openxmlformats.org/package/2006/relationships"><Relationship Id="rId1" Type="http://schemas.openxmlformats.org/officeDocument/2006/relationships/notesSlide" Target="../notesSlides/notesSlide26.xml"  /><Relationship Id="rId2" Type="http://schemas.openxmlformats.org/officeDocument/2006/relationships/slideLayout" Target="../slideLayouts/slideLayout2.xml"  /><Relationship Id="rId3" Type="http://schemas.openxmlformats.org/officeDocument/2006/relationships/image" Target="../media/image74.png"  /><Relationship Id="rId4" Type="http://schemas.openxmlformats.org/officeDocument/2006/relationships/image" Target="../media/image74.png"  /><Relationship Id="rId5" Type="http://schemas.openxmlformats.org/officeDocument/2006/relationships/image" Target="../media/image76.png"  /><Relationship Id="rId6" Type="http://schemas.openxmlformats.org/officeDocument/2006/relationships/image" Target="../media/image77.png"  /><Relationship Id="rId7" Type="http://schemas.openxmlformats.org/officeDocument/2006/relationships/image" Target="../media/image78.png"  /></Relationships>
</file>

<file path=ppt/slides/_rels/slide42.xml.rels><?xml version="1.0" encoding="UTF-8" standalone="yes" ?><Relationships xmlns="http://schemas.openxmlformats.org/package/2006/relationships"><Relationship Id="rId1" Type="http://schemas.openxmlformats.org/officeDocument/2006/relationships/notesSlide" Target="../notesSlides/notesSlide27.xml"  /><Relationship Id="rId2" Type="http://schemas.openxmlformats.org/officeDocument/2006/relationships/slideLayout" Target="../slideLayouts/slideLayout2.xml"  /><Relationship Id="rId3" Type="http://schemas.openxmlformats.org/officeDocument/2006/relationships/image" Target="../media/image74.png"  /><Relationship Id="rId4" Type="http://schemas.openxmlformats.org/officeDocument/2006/relationships/image" Target="../media/image74.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1.png"  /></Relationships>
</file>

<file path=ppt/slides/_rels/slide43.xml.rels><?xml version="1.0" encoding="UTF-8" standalone="yes" ?><Relationships xmlns="http://schemas.openxmlformats.org/package/2006/relationships"><Relationship Id="rId1" Type="http://schemas.openxmlformats.org/officeDocument/2006/relationships/notesSlide" Target="../notesSlides/notesSlide28.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82.png"  /><Relationship Id="rId6" Type="http://schemas.openxmlformats.org/officeDocument/2006/relationships/image" Target="../media/image83.png"  /><Relationship Id="rId7" Type="http://schemas.openxmlformats.org/officeDocument/2006/relationships/image" Target="../media/image84.png"  /></Relationships>
</file>

<file path=ppt/slides/_rels/slide44.xml.rels><?xml version="1.0" encoding="UTF-8" standalone="yes" ?><Relationships xmlns="http://schemas.openxmlformats.org/package/2006/relationships"><Relationship Id="rId1" Type="http://schemas.openxmlformats.org/officeDocument/2006/relationships/notesSlide" Target="../notesSlides/notesSlide29.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85.png"  /></Relationships>
</file>

<file path=ppt/slides/_rels/slide45.xml.rels><?xml version="1.0" encoding="UTF-8" standalone="yes" ?><Relationships xmlns="http://schemas.openxmlformats.org/package/2006/relationships"><Relationship Id="rId1" Type="http://schemas.openxmlformats.org/officeDocument/2006/relationships/notesSlide" Target="../notesSlides/notesSlide30.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86.png"  /><Relationship Id="rId6" Type="http://schemas.openxmlformats.org/officeDocument/2006/relationships/image" Target="../media/image87.png"  /></Relationships>
</file>

<file path=ppt/slides/_rels/slide46.xml.rels><?xml version="1.0" encoding="UTF-8" standalone="yes" ?><Relationships xmlns="http://schemas.openxmlformats.org/package/2006/relationships"><Relationship Id="rId1" Type="http://schemas.openxmlformats.org/officeDocument/2006/relationships/notesSlide" Target="../notesSlides/notesSlide31.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88.png"  /><Relationship Id="rId6" Type="http://schemas.openxmlformats.org/officeDocument/2006/relationships/image" Target="../media/image89.png"  /></Relationships>
</file>

<file path=ppt/slides/_rels/slide47.xml.rels><?xml version="1.0" encoding="UTF-8" standalone="yes" ?><Relationships xmlns="http://schemas.openxmlformats.org/package/2006/relationships"><Relationship Id="rId1" Type="http://schemas.openxmlformats.org/officeDocument/2006/relationships/notesSlide" Target="../notesSlides/notesSlide32.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90.png"  /><Relationship Id="rId6" Type="http://schemas.openxmlformats.org/officeDocument/2006/relationships/image" Target="../media/image91.png"  /><Relationship Id="rId7" Type="http://schemas.openxmlformats.org/officeDocument/2006/relationships/image" Target="../media/image20.png"  /></Relationships>
</file>

<file path=ppt/slides/_rels/slide48.xml.rels><?xml version="1.0" encoding="UTF-8" standalone="yes" ?><Relationships xmlns="http://schemas.openxmlformats.org/package/2006/relationships"><Relationship Id="rId1" Type="http://schemas.openxmlformats.org/officeDocument/2006/relationships/notesSlide" Target="../notesSlides/notesSlide33.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92.png"  /><Relationship Id="rId6" Type="http://schemas.openxmlformats.org/officeDocument/2006/relationships/image" Target="../media/image93.png"  /></Relationships>
</file>

<file path=ppt/slides/_rels/slide49.xml.rels><?xml version="1.0" encoding="UTF-8" standalone="yes" ?><Relationships xmlns="http://schemas.openxmlformats.org/package/2006/relationships"><Relationship Id="rId1" Type="http://schemas.openxmlformats.org/officeDocument/2006/relationships/notesSlide" Target="../notesSlides/notesSlide34.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94.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50.xml.rels><?xml version="1.0" encoding="UTF-8" standalone="yes" ?><Relationships xmlns="http://schemas.openxmlformats.org/package/2006/relationships"><Relationship Id="rId1" Type="http://schemas.openxmlformats.org/officeDocument/2006/relationships/notesSlide" Target="../notesSlides/notesSlide35.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95.png"  /><Relationship Id="rId6" Type="http://schemas.openxmlformats.org/officeDocument/2006/relationships/image" Target="../media/image96.png"  /></Relationships>
</file>

<file path=ppt/slides/_rels/slide51.xml.rels><?xml version="1.0" encoding="UTF-8" standalone="yes" ?><Relationships xmlns="http://schemas.openxmlformats.org/package/2006/relationships"><Relationship Id="rId1" Type="http://schemas.openxmlformats.org/officeDocument/2006/relationships/notesSlide" Target="../notesSlides/notesSlide36.xml"  /><Relationship Id="rId2" Type="http://schemas.openxmlformats.org/officeDocument/2006/relationships/slideLayout" Target="../slideLayouts/slideLayout2.xml"  /><Relationship Id="rId3" Type="http://schemas.openxmlformats.org/officeDocument/2006/relationships/image" Target="../media/image67.png"  /><Relationship Id="rId4" Type="http://schemas.openxmlformats.org/officeDocument/2006/relationships/image" Target="../media/image67.png"  /><Relationship Id="rId5" Type="http://schemas.openxmlformats.org/officeDocument/2006/relationships/image" Target="../media/image97.pn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 Id="rId6" Type="http://schemas.openxmlformats.org/officeDocument/2006/relationships/image" Target="../media/image5.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17.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18.png"  /><Relationship Id="rId4" Type="http://schemas.openxmlformats.org/officeDocument/2006/relationships/image" Target="../media/image19.png"  /><Relationship Id="rId5" Type="http://schemas.openxmlformats.org/officeDocument/2006/relationships/image" Target="../media/image20.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1.png"  /><Relationship Id="rId4" Type="http://schemas.openxmlformats.org/officeDocument/2006/relationships/image" Target="../media/image22.png"  /><Relationship Id="rId5" Type="http://schemas.openxmlformats.org/officeDocument/2006/relationships/image" Target="../media/image23.png"  /><Relationship Id="rId6" Type="http://schemas.openxmlformats.org/officeDocument/2006/relationships/image" Target="../media/image2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7" name="图片 6"/>
          <p:cNvPicPr>
            <a:picLocks noChangeAspect="1"/>
          </p:cNvPicPr>
          <p:nvPr/>
        </p:nvPicPr>
        <p:blipFill rotWithShape="1">
          <a:blip r:embed="rId2"/>
          <a:stretch>
            <a:fillRect/>
          </a:stretch>
        </p:blipFill>
        <p:spPr>
          <a:xfrm>
            <a:off x="3041167" y="1951196"/>
            <a:ext cx="3464413" cy="3537093"/>
          </a:xfrm>
          <a:prstGeom prst="rect">
            <a:avLst/>
          </a:prstGeom>
        </p:spPr>
      </p:pic>
      <p:pic>
        <p:nvPicPr>
          <p:cNvPr id="10" name="图片 9"/>
          <p:cNvPicPr>
            <a:picLocks noChangeAspect="1"/>
          </p:cNvPicPr>
          <p:nvPr/>
        </p:nvPicPr>
        <p:blipFill rotWithShape="1">
          <a:blip r:embed="rId3"/>
          <a:stretch>
            <a:fillRect/>
          </a:stretch>
        </p:blipFill>
        <p:spPr>
          <a:xfrm>
            <a:off x="3340309" y="2641687"/>
            <a:ext cx="921730" cy="937987"/>
          </a:xfrm>
          <a:prstGeom prst="rect">
            <a:avLst/>
          </a:prstGeom>
        </p:spPr>
      </p:pic>
      <p:pic>
        <p:nvPicPr>
          <p:cNvPr id="9" name="图片 8"/>
          <p:cNvPicPr>
            <a:picLocks noChangeAspect="1"/>
          </p:cNvPicPr>
          <p:nvPr/>
        </p:nvPicPr>
        <p:blipFill rotWithShape="1">
          <a:blip r:embed="rId4"/>
          <a:stretch>
            <a:fillRect/>
          </a:stretch>
        </p:blipFill>
        <p:spPr>
          <a:xfrm>
            <a:off x="2638421" y="2306701"/>
            <a:ext cx="3487814" cy="1880289"/>
          </a:xfrm>
          <a:prstGeom prst="rect">
            <a:avLst/>
          </a:prstGeom>
        </p:spPr>
      </p:pic>
      <p:pic>
        <p:nvPicPr>
          <p:cNvPr id="8" name="图片 7"/>
          <p:cNvPicPr>
            <a:picLocks noChangeAspect="1"/>
          </p:cNvPicPr>
          <p:nvPr/>
        </p:nvPicPr>
        <p:blipFill rotWithShape="1">
          <a:blip r:embed="rId5"/>
          <a:stretch>
            <a:fillRect/>
          </a:stretch>
        </p:blipFill>
        <p:spPr>
          <a:xfrm>
            <a:off x="4356435" y="1503061"/>
            <a:ext cx="1495834" cy="2195942"/>
          </a:xfrm>
          <a:prstGeom prst="rect">
            <a:avLst/>
          </a:prstGeom>
        </p:spPr>
      </p:pic>
      <p:sp>
        <p:nvSpPr>
          <p:cNvPr id="15" name="文本框 14"/>
          <p:cNvSpPr txBox="1"/>
          <p:nvPr/>
        </p:nvSpPr>
        <p:spPr>
          <a:xfrm>
            <a:off x="5304552" y="2815127"/>
            <a:ext cx="3207545" cy="108382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en-US" altLang="ko-KR" sz="5175" b="0" dirty="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TRIP</a:t>
            </a:r>
            <a:endParaRPr lang="zh-CN" altLang="en-US" sz="5175" b="0" dirty="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pic>
        <p:nvPicPr>
          <p:cNvPr id="30" name="图片 29"/>
          <p:cNvPicPr>
            <a:picLocks noChangeAspect="1"/>
          </p:cNvPicPr>
          <p:nvPr/>
        </p:nvPicPr>
        <p:blipFill rotWithShape="1">
          <a:blip r:embed="rId6"/>
          <a:stretch>
            <a:fillRect/>
          </a:stretch>
        </p:blipFill>
        <p:spPr>
          <a:xfrm>
            <a:off x="7200350" y="3479622"/>
            <a:ext cx="490190" cy="43876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par>
                                <p:cTn id="15" presetID="47" presetClass="entr" presetSubtype="0" fill="hold"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2" presetClass="entr" presetSubtype="3" fill="hold"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000" fill="hold"/>
                                        <p:tgtEl>
                                          <p:spTgt spid="8"/>
                                        </p:tgtEl>
                                        <p:attrNameLst>
                                          <p:attrName>ppt_x</p:attrName>
                                        </p:attrNameLst>
                                      </p:cBhvr>
                                      <p:tavLst>
                                        <p:tav tm="0">
                                          <p:val>
                                            <p:strVal val="1+#ppt_w/2"/>
                                          </p:val>
                                        </p:tav>
                                        <p:tav tm="100000">
                                          <p:val>
                                            <p:strVal val="#ppt_x"/>
                                          </p:val>
                                        </p:tav>
                                      </p:tavLst>
                                    </p:anim>
                                    <p:anim calcmode="lin" valueType="num">
                                      <p:cBhvr additive="base">
                                        <p:cTn id="23" dur="2000" fill="hold"/>
                                        <p:tgtEl>
                                          <p:spTgt spid="8"/>
                                        </p:tgtEl>
                                        <p:attrNameLst>
                                          <p:attrName>ppt_y</p:attrName>
                                        </p:attrNameLst>
                                      </p:cBhvr>
                                      <p:tavLst>
                                        <p:tav tm="0">
                                          <p:val>
                                            <p:strVal val="0-#ppt_h/2"/>
                                          </p:val>
                                        </p:tav>
                                        <p:tav tm="100000">
                                          <p:val>
                                            <p:strVal val="#ppt_y"/>
                                          </p:val>
                                        </p:tav>
                                      </p:tavLst>
                                    </p:anim>
                                  </p:childTnLst>
                                </p:cTn>
                              </p:par>
                              <p:par>
                                <p:cTn id="24" presetID="53" presetClass="entr" presetSubtype="16" fill="hold" nodeType="withEffect">
                                  <p:stCondLst>
                                    <p:cond delay="1250"/>
                                  </p:stCondLst>
                                  <p:childTnLst>
                                    <p:set>
                                      <p:cBhvr>
                                        <p:cTn id="25" dur="1" fill="hold">
                                          <p:stCondLst>
                                            <p:cond delay="0"/>
                                          </p:stCondLst>
                                        </p:cTn>
                                        <p:tgtEl>
                                          <p:spTgt spid="8"/>
                                        </p:tgtEl>
                                        <p:attrNameLst>
                                          <p:attrName>style.visibility</p:attrName>
                                        </p:attrNameLst>
                                      </p:cBhvr>
                                      <p:to>
                                        <p:strVal val="visible"/>
                                      </p:to>
                                    </p:set>
                                    <p:anim calcmode="lin" valueType="num">
                                      <p:cBhvr>
                                        <p:cTn id="26" dur="2000" fill="hold"/>
                                        <p:tgtEl>
                                          <p:spTgt spid="8"/>
                                        </p:tgtEl>
                                        <p:attrNameLst>
                                          <p:attrName>ppt_w</p:attrName>
                                        </p:attrNameLst>
                                      </p:cBhvr>
                                      <p:tavLst>
                                        <p:tav tm="0">
                                          <p:val>
                                            <p:fltVal val="0"/>
                                          </p:val>
                                        </p:tav>
                                        <p:tav tm="100000">
                                          <p:val>
                                            <p:strVal val="#ppt_w"/>
                                          </p:val>
                                        </p:tav>
                                      </p:tavLst>
                                    </p:anim>
                                    <p:anim calcmode="lin" valueType="num">
                                      <p:cBhvr>
                                        <p:cTn id="27" dur="2000" fill="hold"/>
                                        <p:tgtEl>
                                          <p:spTgt spid="8"/>
                                        </p:tgtEl>
                                        <p:attrNameLst>
                                          <p:attrName>ppt_h</p:attrName>
                                        </p:attrNameLst>
                                      </p:cBhvr>
                                      <p:tavLst>
                                        <p:tav tm="0">
                                          <p:val>
                                            <p:fltVal val="0"/>
                                          </p:val>
                                        </p:tav>
                                        <p:tav tm="100000">
                                          <p:val>
                                            <p:strVal val="#ppt_h"/>
                                          </p:val>
                                        </p:tav>
                                      </p:tavLst>
                                    </p:anim>
                                    <p:animEffect transition="in" filter="fade">
                                      <p:cBhvr>
                                        <p:cTn id="28" dur="2000"/>
                                        <p:tgtEl>
                                          <p:spTgt spid="8"/>
                                        </p:tgtEl>
                                      </p:cBhvr>
                                    </p:animEffect>
                                  </p:childTnLst>
                                </p:cTn>
                              </p:par>
                            </p:childTnLst>
                          </p:cTn>
                        </p:par>
                        <p:par>
                          <p:cTn id="29" fill="hold">
                            <p:stCondLst>
                              <p:cond delay="4250"/>
                            </p:stCondLst>
                            <p:childTnLst>
                              <p:par>
                                <p:cTn id="30" presetID="35" presetClass="path" presetSubtype="0" accel="50000" decel="50000" fill="hold" nodeType="afterEffect">
                                  <p:stCondLst>
                                    <p:cond delay="0"/>
                                  </p:stCondLst>
                                  <p:childTnLst>
                                    <p:animMotion origin="layout" path="M 4.79167E-6 -1.48148E-6 L -0.25 -1.48148E-6 " pathEditMode="relative" ptsTypes="AA">
                                      <p:cBhvr>
                                        <p:cTn id="31" dur="2000" fill="hold"/>
                                        <p:tgtEl>
                                          <p:spTgt spid="7"/>
                                        </p:tgtEl>
                                        <p:attrNameLst>
                                          <p:attrName>ppt_x</p:attrName>
                                          <p:attrName>ppt_y</p:attrName>
                                        </p:attrNameLst>
                                      </p:cBhvr>
                                    </p:animMotion>
                                  </p:childTnLst>
                                </p:cTn>
                              </p:par>
                              <p:par>
                                <p:cTn id="32" presetID="35" presetClass="path" presetSubtype="0" accel="50000" decel="50000" fill="hold" nodeType="withEffect">
                                  <p:stCondLst>
                                    <p:cond delay="0"/>
                                  </p:stCondLst>
                                  <p:childTnLst>
                                    <p:animMotion origin="layout" path="M 3.33333E-6 -3.33333E-6 L -0.25 -3.33333E-6 " pathEditMode="relative" ptsTypes="AA">
                                      <p:cBhvr>
                                        <p:cTn id="33" dur="2000" fill="hold"/>
                                        <p:tgtEl>
                                          <p:spTgt spid="9"/>
                                        </p:tgtEl>
                                        <p:attrNameLst>
                                          <p:attrName>ppt_x</p:attrName>
                                          <p:attrName>ppt_y</p:attrName>
                                        </p:attrNameLst>
                                      </p:cBhvr>
                                    </p:animMotion>
                                  </p:childTnLst>
                                </p:cTn>
                              </p:par>
                              <p:par>
                                <p:cTn id="34" presetID="35" presetClass="path" presetSubtype="0" accel="50000" decel="50000" fill="hold" nodeType="withEffect">
                                  <p:stCondLst>
                                    <p:cond delay="0"/>
                                  </p:stCondLst>
                                  <p:childTnLst>
                                    <p:animMotion origin="layout" path="M 4.79167E-6 -4.44444E-6 L -0.25 -4.44444E-6 " pathEditMode="relative" ptsTypes="AA">
                                      <p:cBhvr>
                                        <p:cTn id="35" dur="2000" fill="hold"/>
                                        <p:tgtEl>
                                          <p:spTgt spid="10"/>
                                        </p:tgtEl>
                                        <p:attrNameLst>
                                          <p:attrName>ppt_x</p:attrName>
                                          <p:attrName>ppt_y</p:attrName>
                                        </p:attrNameLst>
                                      </p:cBhvr>
                                    </p:animMotion>
                                  </p:childTnLst>
                                </p:cTn>
                              </p:par>
                              <p:par>
                                <p:cTn id="36" presetID="35" presetClass="path" presetSubtype="0" accel="50000" decel="50000" fill="hold" nodeType="withEffect">
                                  <p:stCondLst>
                                    <p:cond delay="0"/>
                                  </p:stCondLst>
                                  <p:childTnLst>
                                    <p:animMotion origin="layout" path="M -3.125E-6 1.11111E-6 L -0.25 1.11111E-6 " pathEditMode="relative" ptsTypes="AA">
                                      <p:cBhvr>
                                        <p:cTn id="37" dur="2000" fill="hold"/>
                                        <p:tgtEl>
                                          <p:spTgt spid="8"/>
                                        </p:tgtEl>
                                        <p:attrNameLst>
                                          <p:attrName>ppt_x</p:attrName>
                                          <p:attrName>ppt_y</p:attrName>
                                        </p:attrNameLst>
                                      </p:cBhvr>
                                    </p:animMotion>
                                  </p:childTnLst>
                                </p:cTn>
                              </p:par>
                              <p:par>
                                <p:cTn id="38" presetID="8" presetClass="emph" presetSubtype="0" fill="hold" nodeType="withEffect">
                                  <p:stCondLst>
                                    <p:cond delay="0"/>
                                  </p:stCondLst>
                                  <p:childTnLst>
                                    <p:animRot by="21600000">
                                      <p:cBhvr>
                                        <p:cTn id="39" dur="5000" fill="hold"/>
                                        <p:tgtEl>
                                          <p:spTgt spid="10"/>
                                        </p:tgtEl>
                                        <p:attrNameLst>
                                          <p:attrName>r</p:attrName>
                                        </p:attrNameLst>
                                      </p:cBhvr>
                                    </p:animRot>
                                  </p:childTnLst>
                                </p:cTn>
                              </p:par>
                              <p:par>
                                <p:cTn id="40" presetID="47" presetClass="entr" presetSubtype="0" fill="hold" grpId="0" nodeType="withEffect">
                                  <p:stCondLst>
                                    <p:cond delay="1250"/>
                                  </p:stCondLst>
                                  <p:iterate type="wd">
                                    <p:tmPct val="1000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2" presetClass="entr" presetSubtype="2" fill="hold" nodeType="withEffect">
                                  <p:stCondLst>
                                    <p:cond delay="225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1000" fill="hold"/>
                                        <p:tgtEl>
                                          <p:spTgt spid="30"/>
                                        </p:tgtEl>
                                        <p:attrNameLst>
                                          <p:attrName>ppt_x</p:attrName>
                                        </p:attrNameLst>
                                      </p:cBhvr>
                                      <p:tavLst>
                                        <p:tav tm="0">
                                          <p:val>
                                            <p:strVal val="1+#ppt_w/2"/>
                                          </p:val>
                                        </p:tav>
                                        <p:tav tm="100000">
                                          <p:val>
                                            <p:strVal val="#ppt_x"/>
                                          </p:val>
                                        </p:tav>
                                      </p:tavLst>
                                    </p:anim>
                                    <p:anim calcmode="lin" valueType="num">
                                      <p:cBhvr additive="base">
                                        <p:cTn id="48" dur="1000" fill="hold"/>
                                        <p:tgtEl>
                                          <p:spTgt spid="30"/>
                                        </p:tgtEl>
                                        <p:attrNameLst>
                                          <p:attrName>ppt_y</p:attrName>
                                        </p:attrNameLst>
                                      </p:cBhvr>
                                      <p:tavLst>
                                        <p:tav tm="0">
                                          <p:val>
                                            <p:strVal val="#ppt_y"/>
                                          </p:val>
                                        </p:tav>
                                        <p:tav tm="100000">
                                          <p:val>
                                            <p:strVal val="#ppt_y"/>
                                          </p:val>
                                        </p:tav>
                                      </p:tavLst>
                                    </p:anim>
                                  </p:childTnLst>
                                </p:cTn>
                              </p:par>
                              <p:par>
                                <p:cTn id="49" presetID="32" presetClass="emph" presetSubtype="0" fill="hold" nodeType="withEffect">
                                  <p:stCondLst>
                                    <p:cond delay="3250"/>
                                  </p:stCondLst>
                                  <p:childTnLst>
                                    <p:animRot by="120000">
                                      <p:cBhvr>
                                        <p:cTn id="50" dur="100" fill="hold">
                                          <p:stCondLst>
                                            <p:cond delay="0"/>
                                          </p:stCondLst>
                                        </p:cTn>
                                        <p:tgtEl>
                                          <p:spTgt spid="30"/>
                                        </p:tgtEl>
                                        <p:attrNameLst>
                                          <p:attrName>r</p:attrName>
                                        </p:attrNameLst>
                                      </p:cBhvr>
                                    </p:animRot>
                                    <p:animRot by="-240000">
                                      <p:cBhvr>
                                        <p:cTn id="51" dur="200" fill="hold">
                                          <p:stCondLst>
                                            <p:cond delay="200"/>
                                          </p:stCondLst>
                                        </p:cTn>
                                        <p:tgtEl>
                                          <p:spTgt spid="30"/>
                                        </p:tgtEl>
                                        <p:attrNameLst>
                                          <p:attrName>r</p:attrName>
                                        </p:attrNameLst>
                                      </p:cBhvr>
                                    </p:animRot>
                                    <p:animRot by="240000">
                                      <p:cBhvr>
                                        <p:cTn id="52" dur="200" fill="hold">
                                          <p:stCondLst>
                                            <p:cond delay="400"/>
                                          </p:stCondLst>
                                        </p:cTn>
                                        <p:tgtEl>
                                          <p:spTgt spid="30"/>
                                        </p:tgtEl>
                                        <p:attrNameLst>
                                          <p:attrName>r</p:attrName>
                                        </p:attrNameLst>
                                      </p:cBhvr>
                                    </p:animRot>
                                    <p:animRot by="-240000">
                                      <p:cBhvr>
                                        <p:cTn id="53" dur="200" fill="hold">
                                          <p:stCondLst>
                                            <p:cond delay="600"/>
                                          </p:stCondLst>
                                        </p:cTn>
                                        <p:tgtEl>
                                          <p:spTgt spid="30"/>
                                        </p:tgtEl>
                                        <p:attrNameLst>
                                          <p:attrName>r</p:attrName>
                                        </p:attrNameLst>
                                      </p:cBhvr>
                                    </p:animRot>
                                    <p:animRot by="120000">
                                      <p:cBhvr>
                                        <p:cTn id="54" dur="200" fill="hold">
                                          <p:stCondLst>
                                            <p:cond delay="80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p>
        </p:txBody>
      </p:sp>
      <p:sp>
        <p:nvSpPr>
          <p:cNvPr id="29" name="文本框 28"/>
          <p:cNvSpPr txBox="1"/>
          <p:nvPr/>
        </p:nvSpPr>
        <p:spPr>
          <a:xfrm>
            <a:off x="3116919" y="463764"/>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제작 일정 </a:t>
            </a:r>
            <a:endParaRPr lang="en-US" altLang="zh-CN"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41" name="그룹 1001"/>
          <p:cNvGrpSpPr/>
          <p:nvPr/>
        </p:nvGrpSpPr>
        <p:grpSpPr>
          <a:xfrm>
            <a:off x="1135590" y="2218517"/>
            <a:ext cx="5691680" cy="77200"/>
            <a:chOff x="7101558" y="4264611"/>
            <a:chExt cx="8773179" cy="118996"/>
          </a:xfrm>
        </p:grpSpPr>
        <p:pic>
          <p:nvPicPr>
            <p:cNvPr id="42" name="Object 2"/>
            <p:cNvPicPr>
              <a:picLocks noChangeAspect="1"/>
            </p:cNvPicPr>
            <p:nvPr/>
          </p:nvPicPr>
          <p:blipFill rotWithShape="1">
            <a:blip r:embed="rId3"/>
            <a:stretch>
              <a:fillRect/>
            </a:stretch>
          </p:blipFill>
          <p:spPr>
            <a:xfrm>
              <a:off x="7101558" y="4264611"/>
              <a:ext cx="8773179" cy="118996"/>
            </a:xfrm>
            <a:prstGeom prst="rect">
              <a:avLst/>
            </a:prstGeom>
          </p:spPr>
        </p:pic>
      </p:grpSp>
      <p:grpSp>
        <p:nvGrpSpPr>
          <p:cNvPr id="43" name="그룹 1002"/>
          <p:cNvGrpSpPr/>
          <p:nvPr/>
        </p:nvGrpSpPr>
        <p:grpSpPr>
          <a:xfrm>
            <a:off x="1598060" y="4262227"/>
            <a:ext cx="5724944" cy="114229"/>
            <a:chOff x="6971429" y="7466605"/>
            <a:chExt cx="8824419" cy="176072"/>
          </a:xfrm>
        </p:grpSpPr>
        <p:pic>
          <p:nvPicPr>
            <p:cNvPr id="44" name="Object 5"/>
            <p:cNvPicPr>
              <a:picLocks noChangeAspect="1"/>
            </p:cNvPicPr>
            <p:nvPr/>
          </p:nvPicPr>
          <p:blipFill rotWithShape="1">
            <a:blip r:embed="rId4"/>
            <a:stretch>
              <a:fillRect/>
            </a:stretch>
          </p:blipFill>
          <p:spPr>
            <a:xfrm>
              <a:off x="6971429" y="7466605"/>
              <a:ext cx="8824419" cy="176072"/>
            </a:xfrm>
            <a:prstGeom prst="rect">
              <a:avLst/>
            </a:prstGeom>
          </p:spPr>
        </p:pic>
      </p:grpSp>
      <p:grpSp>
        <p:nvGrpSpPr>
          <p:cNvPr id="45" name="그룹 1003"/>
          <p:cNvGrpSpPr/>
          <p:nvPr/>
        </p:nvGrpSpPr>
        <p:grpSpPr>
          <a:xfrm>
            <a:off x="7287591" y="2206113"/>
            <a:ext cx="1080562" cy="2117252"/>
            <a:chOff x="15677240" y="4305648"/>
            <a:chExt cx="1665574" cy="3263526"/>
          </a:xfrm>
        </p:grpSpPr>
        <p:grpSp>
          <p:nvGrpSpPr>
            <p:cNvPr id="46" name="그룹 1004"/>
            <p:cNvGrpSpPr/>
            <p:nvPr/>
          </p:nvGrpSpPr>
          <p:grpSpPr>
            <a:xfrm>
              <a:off x="15677240" y="6935750"/>
              <a:ext cx="1624164" cy="633424"/>
              <a:chOff x="15677240" y="6935750"/>
              <a:chExt cx="1624164" cy="633424"/>
            </a:xfrm>
          </p:grpSpPr>
          <p:pic>
            <p:nvPicPr>
              <p:cNvPr id="51" name="Object 9"/>
              <p:cNvPicPr>
                <a:picLocks noChangeAspect="1"/>
              </p:cNvPicPr>
              <p:nvPr/>
            </p:nvPicPr>
            <p:blipFill rotWithShape="1">
              <a:blip r:embed="rId5"/>
              <a:stretch>
                <a:fillRect/>
              </a:stretch>
            </p:blipFill>
            <p:spPr>
              <a:xfrm rot="10800000">
                <a:off x="15677240" y="6935750"/>
                <a:ext cx="1624164" cy="633424"/>
              </a:xfrm>
              <a:prstGeom prst="rect">
                <a:avLst/>
              </a:prstGeom>
            </p:spPr>
          </p:pic>
        </p:grpSp>
        <p:grpSp>
          <p:nvGrpSpPr>
            <p:cNvPr id="47" name="그룹 1005"/>
            <p:cNvGrpSpPr/>
            <p:nvPr/>
          </p:nvGrpSpPr>
          <p:grpSpPr>
            <a:xfrm>
              <a:off x="15677240" y="4305648"/>
              <a:ext cx="1624164" cy="633424"/>
              <a:chOff x="15677240" y="4305648"/>
              <a:chExt cx="1624164" cy="633424"/>
            </a:xfrm>
          </p:grpSpPr>
          <p:pic>
            <p:nvPicPr>
              <p:cNvPr id="50" name="Object 12"/>
              <p:cNvPicPr>
                <a:picLocks noChangeAspect="1"/>
              </p:cNvPicPr>
              <p:nvPr/>
            </p:nvPicPr>
            <p:blipFill rotWithShape="1">
              <a:blip r:embed="rId6"/>
              <a:stretch>
                <a:fillRect/>
              </a:stretch>
            </p:blipFill>
            <p:spPr>
              <a:xfrm>
                <a:off x="15677240" y="4305648"/>
                <a:ext cx="1624164" cy="633424"/>
              </a:xfrm>
              <a:prstGeom prst="rect">
                <a:avLst/>
              </a:prstGeom>
            </p:spPr>
          </p:pic>
        </p:grpSp>
        <p:grpSp>
          <p:nvGrpSpPr>
            <p:cNvPr id="48" name="그룹 1006"/>
            <p:cNvGrpSpPr/>
            <p:nvPr/>
          </p:nvGrpSpPr>
          <p:grpSpPr>
            <a:xfrm>
              <a:off x="16285916" y="5878852"/>
              <a:ext cx="2002417" cy="111380"/>
              <a:chOff x="16285916" y="5878852"/>
              <a:chExt cx="2002417" cy="111380"/>
            </a:xfrm>
          </p:grpSpPr>
          <p:pic>
            <p:nvPicPr>
              <p:cNvPr id="49" name="Object 15"/>
              <p:cNvPicPr>
                <a:picLocks noChangeAspect="1"/>
              </p:cNvPicPr>
              <p:nvPr/>
            </p:nvPicPr>
            <p:blipFill rotWithShape="1">
              <a:blip r:embed="rId7"/>
              <a:stretch>
                <a:fillRect/>
              </a:stretch>
            </p:blipFill>
            <p:spPr>
              <a:xfrm rot="5400000">
                <a:off x="16285916" y="5878852"/>
                <a:ext cx="2002417" cy="111380"/>
              </a:xfrm>
              <a:prstGeom prst="rect">
                <a:avLst/>
              </a:prstGeom>
            </p:spPr>
          </p:pic>
        </p:grpSp>
      </p:grpSp>
      <p:grpSp>
        <p:nvGrpSpPr>
          <p:cNvPr id="53" name="그룹 1009"/>
          <p:cNvGrpSpPr/>
          <p:nvPr/>
        </p:nvGrpSpPr>
        <p:grpSpPr>
          <a:xfrm>
            <a:off x="658188" y="1991384"/>
            <a:ext cx="531465" cy="531465"/>
            <a:chOff x="6387812" y="3909427"/>
            <a:chExt cx="819199" cy="819199"/>
          </a:xfrm>
        </p:grpSpPr>
        <p:pic>
          <p:nvPicPr>
            <p:cNvPr id="55" name="Object 23"/>
            <p:cNvPicPr>
              <a:picLocks noChangeAspect="1"/>
            </p:cNvPicPr>
            <p:nvPr/>
          </p:nvPicPr>
          <p:blipFill rotWithShape="1">
            <a:blip r:embed="rId8"/>
            <a:stretch>
              <a:fillRect/>
            </a:stretch>
          </p:blipFill>
          <p:spPr>
            <a:xfrm>
              <a:off x="6009404" y="3531019"/>
              <a:ext cx="1638397" cy="1638397"/>
            </a:xfrm>
            <a:prstGeom prst="rect">
              <a:avLst/>
            </a:prstGeom>
          </p:spPr>
        </p:pic>
        <p:pic>
          <p:nvPicPr>
            <p:cNvPr id="56" name="Object 24"/>
            <p:cNvPicPr>
              <a:picLocks noChangeAspect="1"/>
            </p:cNvPicPr>
            <p:nvPr/>
          </p:nvPicPr>
          <p:blipFill rotWithShape="1">
            <a:blip r:embed="rId9"/>
            <a:stretch>
              <a:fillRect/>
            </a:stretch>
          </p:blipFill>
          <p:spPr>
            <a:xfrm>
              <a:off x="6387812" y="3909427"/>
              <a:ext cx="819199" cy="819199"/>
            </a:xfrm>
            <a:prstGeom prst="rect">
              <a:avLst/>
            </a:prstGeom>
          </p:spPr>
        </p:pic>
      </p:grpSp>
      <p:grpSp>
        <p:nvGrpSpPr>
          <p:cNvPr id="57" name="그룹 1010"/>
          <p:cNvGrpSpPr/>
          <p:nvPr/>
        </p:nvGrpSpPr>
        <p:grpSpPr>
          <a:xfrm>
            <a:off x="2633252" y="1991384"/>
            <a:ext cx="531465" cy="531465"/>
            <a:chOff x="9177220" y="3909427"/>
            <a:chExt cx="819199" cy="819199"/>
          </a:xfrm>
        </p:grpSpPr>
        <p:pic>
          <p:nvPicPr>
            <p:cNvPr id="58" name="Object 29"/>
            <p:cNvPicPr>
              <a:picLocks noChangeAspect="1"/>
            </p:cNvPicPr>
            <p:nvPr/>
          </p:nvPicPr>
          <p:blipFill rotWithShape="1">
            <a:blip r:embed="rId8"/>
            <a:stretch>
              <a:fillRect/>
            </a:stretch>
          </p:blipFill>
          <p:spPr>
            <a:xfrm>
              <a:off x="8798812" y="3531019"/>
              <a:ext cx="1638397" cy="1638397"/>
            </a:xfrm>
            <a:prstGeom prst="rect">
              <a:avLst/>
            </a:prstGeom>
          </p:spPr>
        </p:pic>
        <p:pic>
          <p:nvPicPr>
            <p:cNvPr id="59" name="Object 30"/>
            <p:cNvPicPr>
              <a:picLocks noChangeAspect="1"/>
            </p:cNvPicPr>
            <p:nvPr/>
          </p:nvPicPr>
          <p:blipFill rotWithShape="1">
            <a:blip r:embed="rId9"/>
            <a:stretch>
              <a:fillRect/>
            </a:stretch>
          </p:blipFill>
          <p:spPr>
            <a:xfrm>
              <a:off x="9177220" y="3909427"/>
              <a:ext cx="819199" cy="819199"/>
            </a:xfrm>
            <a:prstGeom prst="rect">
              <a:avLst/>
            </a:prstGeom>
          </p:spPr>
        </p:pic>
      </p:grpSp>
      <p:grpSp>
        <p:nvGrpSpPr>
          <p:cNvPr id="61" name="그룹 1011"/>
          <p:cNvGrpSpPr/>
          <p:nvPr/>
        </p:nvGrpSpPr>
        <p:grpSpPr>
          <a:xfrm>
            <a:off x="4725308" y="1991384"/>
            <a:ext cx="531465" cy="531465"/>
            <a:chOff x="11966628" y="3909427"/>
            <a:chExt cx="819199" cy="819199"/>
          </a:xfrm>
        </p:grpSpPr>
        <p:pic>
          <p:nvPicPr>
            <p:cNvPr id="62" name="Object 34"/>
            <p:cNvPicPr>
              <a:picLocks noChangeAspect="1"/>
            </p:cNvPicPr>
            <p:nvPr/>
          </p:nvPicPr>
          <p:blipFill rotWithShape="1">
            <a:blip r:embed="rId8"/>
            <a:stretch>
              <a:fillRect/>
            </a:stretch>
          </p:blipFill>
          <p:spPr>
            <a:xfrm>
              <a:off x="11588220" y="3531019"/>
              <a:ext cx="1638397" cy="1638397"/>
            </a:xfrm>
            <a:prstGeom prst="rect">
              <a:avLst/>
            </a:prstGeom>
          </p:spPr>
        </p:pic>
        <p:pic>
          <p:nvPicPr>
            <p:cNvPr id="63" name="Object 35"/>
            <p:cNvPicPr>
              <a:picLocks noChangeAspect="1"/>
            </p:cNvPicPr>
            <p:nvPr/>
          </p:nvPicPr>
          <p:blipFill rotWithShape="1">
            <a:blip r:embed="rId9"/>
            <a:stretch>
              <a:fillRect/>
            </a:stretch>
          </p:blipFill>
          <p:spPr>
            <a:xfrm>
              <a:off x="11966628" y="3909427"/>
              <a:ext cx="819199" cy="819199"/>
            </a:xfrm>
            <a:prstGeom prst="rect">
              <a:avLst/>
            </a:prstGeom>
          </p:spPr>
        </p:pic>
      </p:grpSp>
      <p:grpSp>
        <p:nvGrpSpPr>
          <p:cNvPr id="65" name="그룹 1012"/>
          <p:cNvGrpSpPr/>
          <p:nvPr/>
        </p:nvGrpSpPr>
        <p:grpSpPr>
          <a:xfrm>
            <a:off x="2712650" y="4087272"/>
            <a:ext cx="531465" cy="531465"/>
            <a:chOff x="8457548" y="7146519"/>
            <a:chExt cx="819199" cy="819199"/>
          </a:xfrm>
        </p:grpSpPr>
        <p:pic>
          <p:nvPicPr>
            <p:cNvPr id="66" name="Object 39"/>
            <p:cNvPicPr>
              <a:picLocks noChangeAspect="1"/>
            </p:cNvPicPr>
            <p:nvPr/>
          </p:nvPicPr>
          <p:blipFill rotWithShape="1">
            <a:blip r:embed="rId8"/>
            <a:stretch>
              <a:fillRect/>
            </a:stretch>
          </p:blipFill>
          <p:spPr>
            <a:xfrm>
              <a:off x="8079139" y="6768111"/>
              <a:ext cx="1638397" cy="1638397"/>
            </a:xfrm>
            <a:prstGeom prst="rect">
              <a:avLst/>
            </a:prstGeom>
          </p:spPr>
        </p:pic>
        <p:pic>
          <p:nvPicPr>
            <p:cNvPr id="67" name="Object 40"/>
            <p:cNvPicPr>
              <a:picLocks noChangeAspect="1"/>
            </p:cNvPicPr>
            <p:nvPr/>
          </p:nvPicPr>
          <p:blipFill rotWithShape="1">
            <a:blip r:embed="rId9"/>
            <a:stretch>
              <a:fillRect/>
            </a:stretch>
          </p:blipFill>
          <p:spPr>
            <a:xfrm>
              <a:off x="8457548" y="7146519"/>
              <a:ext cx="819199" cy="819199"/>
            </a:xfrm>
            <a:prstGeom prst="rect">
              <a:avLst/>
            </a:prstGeom>
          </p:spPr>
        </p:pic>
      </p:grpSp>
      <p:grpSp>
        <p:nvGrpSpPr>
          <p:cNvPr id="69" name="그룹 1013"/>
          <p:cNvGrpSpPr/>
          <p:nvPr/>
        </p:nvGrpSpPr>
        <p:grpSpPr>
          <a:xfrm>
            <a:off x="4809853" y="4087272"/>
            <a:ext cx="531465" cy="531465"/>
            <a:chOff x="11253819" y="7146519"/>
            <a:chExt cx="819199" cy="819199"/>
          </a:xfrm>
        </p:grpSpPr>
        <p:pic>
          <p:nvPicPr>
            <p:cNvPr id="70" name="Object 44"/>
            <p:cNvPicPr>
              <a:picLocks noChangeAspect="1"/>
            </p:cNvPicPr>
            <p:nvPr/>
          </p:nvPicPr>
          <p:blipFill rotWithShape="1">
            <a:blip r:embed="rId8"/>
            <a:stretch>
              <a:fillRect/>
            </a:stretch>
          </p:blipFill>
          <p:spPr>
            <a:xfrm>
              <a:off x="10875411" y="6768111"/>
              <a:ext cx="1638397" cy="1638397"/>
            </a:xfrm>
            <a:prstGeom prst="rect">
              <a:avLst/>
            </a:prstGeom>
          </p:spPr>
        </p:pic>
        <p:pic>
          <p:nvPicPr>
            <p:cNvPr id="71" name="Object 45"/>
            <p:cNvPicPr>
              <a:picLocks noChangeAspect="1"/>
            </p:cNvPicPr>
            <p:nvPr/>
          </p:nvPicPr>
          <p:blipFill rotWithShape="1">
            <a:blip r:embed="rId9"/>
            <a:stretch>
              <a:fillRect/>
            </a:stretch>
          </p:blipFill>
          <p:spPr>
            <a:xfrm>
              <a:off x="11253819" y="7146519"/>
              <a:ext cx="819199" cy="819199"/>
            </a:xfrm>
            <a:prstGeom prst="rect">
              <a:avLst/>
            </a:prstGeom>
          </p:spPr>
        </p:pic>
      </p:grpSp>
      <p:grpSp>
        <p:nvGrpSpPr>
          <p:cNvPr id="73" name="그룹 1014"/>
          <p:cNvGrpSpPr/>
          <p:nvPr/>
        </p:nvGrpSpPr>
        <p:grpSpPr>
          <a:xfrm>
            <a:off x="6907056" y="4087272"/>
            <a:ext cx="531465" cy="531465"/>
            <a:chOff x="14050090" y="7146519"/>
            <a:chExt cx="819199" cy="819199"/>
          </a:xfrm>
        </p:grpSpPr>
        <p:pic>
          <p:nvPicPr>
            <p:cNvPr id="74" name="Object 49"/>
            <p:cNvPicPr>
              <a:picLocks noChangeAspect="1"/>
            </p:cNvPicPr>
            <p:nvPr/>
          </p:nvPicPr>
          <p:blipFill rotWithShape="1">
            <a:blip r:embed="rId8"/>
            <a:stretch>
              <a:fillRect/>
            </a:stretch>
          </p:blipFill>
          <p:spPr>
            <a:xfrm>
              <a:off x="13671682" y="6768111"/>
              <a:ext cx="1638397" cy="1638397"/>
            </a:xfrm>
            <a:prstGeom prst="rect">
              <a:avLst/>
            </a:prstGeom>
          </p:spPr>
        </p:pic>
        <p:pic>
          <p:nvPicPr>
            <p:cNvPr id="75" name="Object 50"/>
            <p:cNvPicPr>
              <a:picLocks noChangeAspect="1"/>
            </p:cNvPicPr>
            <p:nvPr/>
          </p:nvPicPr>
          <p:blipFill rotWithShape="1">
            <a:blip r:embed="rId9"/>
            <a:stretch>
              <a:fillRect/>
            </a:stretch>
          </p:blipFill>
          <p:spPr>
            <a:xfrm>
              <a:off x="14050090" y="7146519"/>
              <a:ext cx="819199" cy="819199"/>
            </a:xfrm>
            <a:prstGeom prst="rect">
              <a:avLst/>
            </a:prstGeom>
          </p:spPr>
        </p:pic>
      </p:grpSp>
      <p:grpSp>
        <p:nvGrpSpPr>
          <p:cNvPr id="77" name="그룹 1015"/>
          <p:cNvGrpSpPr/>
          <p:nvPr/>
        </p:nvGrpSpPr>
        <p:grpSpPr>
          <a:xfrm>
            <a:off x="6817364" y="1994777"/>
            <a:ext cx="531465" cy="531465"/>
            <a:chOff x="14756036" y="3913950"/>
            <a:chExt cx="819199" cy="819199"/>
          </a:xfrm>
        </p:grpSpPr>
        <p:pic>
          <p:nvPicPr>
            <p:cNvPr id="78" name="Object 54"/>
            <p:cNvPicPr>
              <a:picLocks noChangeAspect="1"/>
            </p:cNvPicPr>
            <p:nvPr/>
          </p:nvPicPr>
          <p:blipFill rotWithShape="1">
            <a:blip r:embed="rId8"/>
            <a:stretch>
              <a:fillRect/>
            </a:stretch>
          </p:blipFill>
          <p:spPr>
            <a:xfrm>
              <a:off x="14377627" y="3535542"/>
              <a:ext cx="1638397" cy="1638397"/>
            </a:xfrm>
            <a:prstGeom prst="rect">
              <a:avLst/>
            </a:prstGeom>
          </p:spPr>
        </p:pic>
        <p:pic>
          <p:nvPicPr>
            <p:cNvPr id="79" name="Object 55"/>
            <p:cNvPicPr>
              <a:picLocks noChangeAspect="1"/>
            </p:cNvPicPr>
            <p:nvPr/>
          </p:nvPicPr>
          <p:blipFill rotWithShape="1">
            <a:blip r:embed="rId9"/>
            <a:stretch>
              <a:fillRect/>
            </a:stretch>
          </p:blipFill>
          <p:spPr>
            <a:xfrm>
              <a:off x="14756036" y="3913950"/>
              <a:ext cx="819199" cy="819199"/>
            </a:xfrm>
            <a:prstGeom prst="rect">
              <a:avLst/>
            </a:prstGeom>
          </p:spPr>
        </p:pic>
      </p:grpSp>
      <p:sp>
        <p:nvSpPr>
          <p:cNvPr id="4" name="TextBox 3"/>
          <p:cNvSpPr txBox="1"/>
          <p:nvPr/>
        </p:nvSpPr>
        <p:spPr>
          <a:xfrm>
            <a:off x="691044" y="2067657"/>
            <a:ext cx="531464"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01</a:t>
            </a:r>
            <a:endParaRPr lang="ko-KR" altLang="en-US" dirty="0">
              <a:solidFill>
                <a:schemeClr val="bg1"/>
              </a:solidFill>
              <a:latin typeface="여기어때 잘난체"/>
              <a:ea typeface="여기어때 잘난체"/>
            </a:endParaRPr>
          </a:p>
        </p:txBody>
      </p:sp>
      <p:sp>
        <p:nvSpPr>
          <p:cNvPr id="6" name="TextBox 5"/>
          <p:cNvSpPr txBox="1"/>
          <p:nvPr/>
        </p:nvSpPr>
        <p:spPr>
          <a:xfrm>
            <a:off x="2657999" y="2061698"/>
            <a:ext cx="563924"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02</a:t>
            </a:r>
            <a:endParaRPr lang="ko-KR" altLang="en-US" dirty="0">
              <a:solidFill>
                <a:schemeClr val="bg1"/>
              </a:solidFill>
              <a:latin typeface="여기어때 잘난체"/>
              <a:ea typeface="여기어때 잘난체"/>
            </a:endParaRPr>
          </a:p>
        </p:txBody>
      </p:sp>
      <p:sp>
        <p:nvSpPr>
          <p:cNvPr id="7" name="TextBox 6"/>
          <p:cNvSpPr txBox="1"/>
          <p:nvPr/>
        </p:nvSpPr>
        <p:spPr>
          <a:xfrm>
            <a:off x="4751346" y="2053221"/>
            <a:ext cx="479387"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03</a:t>
            </a:r>
            <a:endParaRPr lang="ko-KR" altLang="en-US" dirty="0">
              <a:solidFill>
                <a:schemeClr val="bg1"/>
              </a:solidFill>
              <a:latin typeface="여기어때 잘난체"/>
              <a:ea typeface="여기어때 잘난체"/>
            </a:endParaRPr>
          </a:p>
        </p:txBody>
      </p:sp>
      <p:sp>
        <p:nvSpPr>
          <p:cNvPr id="8" name="TextBox 7"/>
          <p:cNvSpPr txBox="1"/>
          <p:nvPr/>
        </p:nvSpPr>
        <p:spPr>
          <a:xfrm>
            <a:off x="6856354" y="2061698"/>
            <a:ext cx="548659"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04</a:t>
            </a:r>
            <a:endParaRPr lang="ko-KR" altLang="en-US" dirty="0">
              <a:solidFill>
                <a:schemeClr val="bg1"/>
              </a:solidFill>
              <a:latin typeface="여기어때 잘난체"/>
              <a:ea typeface="여기어때 잘난체"/>
            </a:endParaRPr>
          </a:p>
        </p:txBody>
      </p:sp>
      <p:sp>
        <p:nvSpPr>
          <p:cNvPr id="11" name="TextBox 10"/>
          <p:cNvSpPr txBox="1"/>
          <p:nvPr/>
        </p:nvSpPr>
        <p:spPr>
          <a:xfrm>
            <a:off x="6953454" y="4172474"/>
            <a:ext cx="485068" cy="369332"/>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05</a:t>
            </a:r>
            <a:endParaRPr lang="ko-KR" altLang="en-US">
              <a:solidFill>
                <a:schemeClr val="bg1"/>
              </a:solidFill>
              <a:latin typeface="여기어때 잘난체"/>
              <a:ea typeface="여기어때 잘난체"/>
            </a:endParaRPr>
          </a:p>
        </p:txBody>
      </p:sp>
      <p:sp>
        <p:nvSpPr>
          <p:cNvPr id="12" name="TextBox 11"/>
          <p:cNvSpPr txBox="1"/>
          <p:nvPr/>
        </p:nvSpPr>
        <p:spPr>
          <a:xfrm>
            <a:off x="4861930" y="4149353"/>
            <a:ext cx="479387" cy="369332"/>
          </a:xfrm>
          <a:prstGeom prst="rect">
            <a:avLst/>
          </a:prstGeom>
          <a:noFill/>
        </p:spPr>
        <p:txBody>
          <a:bodyPr wrap="square">
            <a:spAutoFit/>
          </a:bodyPr>
          <a:lstStyle/>
          <a:p>
            <a:pPr lvl="0">
              <a:defRPr/>
            </a:pPr>
            <a:r>
              <a:rPr lang="en-US" altLang="ko-KR">
                <a:solidFill>
                  <a:schemeClr val="bg1"/>
                </a:solidFill>
                <a:latin typeface="여기어때 잘난체"/>
                <a:ea typeface="여기어때 잘난체"/>
              </a:rPr>
              <a:t>06</a:t>
            </a:r>
            <a:endParaRPr lang="ko-KR" altLang="en-US">
              <a:solidFill>
                <a:schemeClr val="bg1"/>
              </a:solidFill>
              <a:latin typeface="여기어때 잘난체"/>
              <a:ea typeface="여기어때 잘난체"/>
            </a:endParaRPr>
          </a:p>
        </p:txBody>
      </p:sp>
      <p:sp>
        <p:nvSpPr>
          <p:cNvPr id="14" name="TextBox 13"/>
          <p:cNvSpPr txBox="1"/>
          <p:nvPr/>
        </p:nvSpPr>
        <p:spPr>
          <a:xfrm>
            <a:off x="2746317" y="4149353"/>
            <a:ext cx="531465"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07</a:t>
            </a:r>
            <a:endParaRPr lang="ko-KR" altLang="en-US" dirty="0">
              <a:solidFill>
                <a:schemeClr val="bg1"/>
              </a:solidFill>
              <a:latin typeface="여기어때 잘난체"/>
              <a:ea typeface="여기어때 잘난체"/>
            </a:endParaRPr>
          </a:p>
        </p:txBody>
      </p:sp>
      <p:sp>
        <p:nvSpPr>
          <p:cNvPr id="80" name="文本框 44"/>
          <p:cNvSpPr txBox="1"/>
          <p:nvPr/>
        </p:nvSpPr>
        <p:spPr>
          <a:xfrm>
            <a:off x="601045" y="2552895"/>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4/21~4/23</a:t>
            </a:r>
          </a:p>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CRUD </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기능구현</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로그인 기능구현</a:t>
            </a:r>
          </a:p>
        </p:txBody>
      </p:sp>
      <p:sp>
        <p:nvSpPr>
          <p:cNvPr id="81" name="文本框 44"/>
          <p:cNvSpPr txBox="1"/>
          <p:nvPr/>
        </p:nvSpPr>
        <p:spPr>
          <a:xfrm>
            <a:off x="2536556" y="2581469"/>
            <a:ext cx="2613564" cy="680892"/>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4/24~4/25</a:t>
            </a:r>
          </a:p>
          <a:p>
            <a:pPr algn="just">
              <a:lnSpc>
                <a:spcPct val="150000"/>
              </a:lnSpc>
              <a:defRPr/>
            </a:pPr>
            <a:r>
              <a:rPr lang="ko-KR" altLang="en-US" sz="1350" b="1" dirty="0" err="1">
                <a:solidFill>
                  <a:schemeClr val="lt1"/>
                </a:solidFill>
                <a:effectLst>
                  <a:outerShdw blurRad="76200" dist="76200" dir="2700000" algn="ctr" rotWithShape="0">
                    <a:srgbClr val="000000">
                      <a:alpha val="50000"/>
                    </a:srgbClr>
                  </a:outerShdw>
                </a:effectLst>
                <a:latin typeface="에스코어 드림 5 Medium"/>
                <a:ea typeface="에스코어 드림 5 Medium"/>
              </a:rPr>
              <a:t>카카오맵</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API </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연동</a:t>
            </a:r>
          </a:p>
        </p:txBody>
      </p:sp>
      <p:sp>
        <p:nvSpPr>
          <p:cNvPr id="82" name="文本框 44"/>
          <p:cNvSpPr txBox="1"/>
          <p:nvPr/>
        </p:nvSpPr>
        <p:spPr>
          <a:xfrm>
            <a:off x="4572000" y="2538608"/>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4/26~4/27</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리뷰 작성 기능</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파일 업로드 기능</a:t>
            </a:r>
          </a:p>
        </p:txBody>
      </p:sp>
      <p:sp>
        <p:nvSpPr>
          <p:cNvPr id="83" name="文本框 44"/>
          <p:cNvSpPr txBox="1"/>
          <p:nvPr/>
        </p:nvSpPr>
        <p:spPr>
          <a:xfrm>
            <a:off x="6765656" y="2545751"/>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4/28~4/30</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좋아요 기능</a:t>
            </a:r>
          </a:p>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UI,</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 스타일 선정</a:t>
            </a:r>
          </a:p>
        </p:txBody>
      </p:sp>
      <p:sp>
        <p:nvSpPr>
          <p:cNvPr id="84" name="文本框 44"/>
          <p:cNvSpPr txBox="1"/>
          <p:nvPr/>
        </p:nvSpPr>
        <p:spPr>
          <a:xfrm>
            <a:off x="6865668" y="4674589"/>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5/1~5/4</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비밀번호 찾기 기능</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즐겨찾기 기능</a:t>
            </a:r>
          </a:p>
        </p:txBody>
      </p:sp>
      <p:sp>
        <p:nvSpPr>
          <p:cNvPr id="85" name="文本框 44"/>
          <p:cNvSpPr txBox="1"/>
          <p:nvPr/>
        </p:nvSpPr>
        <p:spPr>
          <a:xfrm>
            <a:off x="4793981" y="4667444"/>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5/4~5/5</a:t>
            </a:r>
          </a:p>
          <a:p>
            <a:pPr algn="just">
              <a:lnSpc>
                <a:spcPct val="150000"/>
              </a:lnSpc>
              <a:defRPr/>
            </a:pPr>
            <a:r>
              <a:rPr lang="ko-KR" altLang="en-US" sz="1350" b="1" dirty="0" err="1">
                <a:solidFill>
                  <a:schemeClr val="lt1"/>
                </a:solidFill>
                <a:effectLst>
                  <a:outerShdw blurRad="76200" dist="76200" dir="2700000" algn="ctr" rotWithShape="0">
                    <a:srgbClr val="000000">
                      <a:alpha val="50000"/>
                    </a:srgbClr>
                  </a:outerShdw>
                </a:effectLst>
                <a:latin typeface="에스코어 드림 5 Medium"/>
                <a:ea typeface="에스코어 드림 5 Medium"/>
              </a:rPr>
              <a:t>페이징</a:t>
            </a: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 기능</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검색 기능</a:t>
            </a:r>
          </a:p>
        </p:txBody>
      </p:sp>
      <p:sp>
        <p:nvSpPr>
          <p:cNvPr id="86" name="文本框 44"/>
          <p:cNvSpPr txBox="1"/>
          <p:nvPr/>
        </p:nvSpPr>
        <p:spPr>
          <a:xfrm>
            <a:off x="2657999" y="4681732"/>
            <a:ext cx="2613564" cy="992516"/>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5/6~5/10</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각 페이지 디자인 완성</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디버깅</a:t>
            </a:r>
          </a:p>
        </p:txBody>
      </p:sp>
      <p:grpSp>
        <p:nvGrpSpPr>
          <p:cNvPr id="5" name="组合 12">
            <a:extLst>
              <a:ext uri="{FF2B5EF4-FFF2-40B4-BE49-F238E27FC236}">
                <a16:creationId xmlns:a16="http://schemas.microsoft.com/office/drawing/2014/main" id="{F280F509-A972-4C2D-66B6-03B4BA30F103}"/>
              </a:ext>
            </a:extLst>
          </p:cNvPr>
          <p:cNvGrpSpPr/>
          <p:nvPr/>
        </p:nvGrpSpPr>
        <p:grpSpPr>
          <a:xfrm>
            <a:off x="-414068" y="605858"/>
            <a:ext cx="2762075" cy="402203"/>
            <a:chOff x="0" y="556211"/>
            <a:chExt cx="3947309" cy="536271"/>
          </a:xfrm>
        </p:grpSpPr>
        <p:cxnSp>
          <p:nvCxnSpPr>
            <p:cNvPr id="16" name="直接连接符 8">
              <a:extLst>
                <a:ext uri="{FF2B5EF4-FFF2-40B4-BE49-F238E27FC236}">
                  <a16:creationId xmlns:a16="http://schemas.microsoft.com/office/drawing/2014/main" id="{E79B9F9A-5FC0-D73E-CF6C-E4E453D11B31}"/>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7" name="图片 2">
              <a:extLst>
                <a:ext uri="{FF2B5EF4-FFF2-40B4-BE49-F238E27FC236}">
                  <a16:creationId xmlns:a16="http://schemas.microsoft.com/office/drawing/2014/main" id="{ADEE23C6-44F9-51A1-3C44-55239ABA3730}"/>
                </a:ext>
              </a:extLst>
            </p:cNvPr>
            <p:cNvPicPr>
              <a:picLocks noChangeAspect="1"/>
            </p:cNvPicPr>
            <p:nvPr/>
          </p:nvPicPr>
          <p:blipFill rotWithShape="1">
            <a:blip r:embed="rId10"/>
            <a:stretch>
              <a:fillRect/>
            </a:stretch>
          </p:blipFill>
          <p:spPr>
            <a:xfrm flipH="1">
              <a:off x="3334470" y="556211"/>
              <a:ext cx="612839" cy="536271"/>
            </a:xfrm>
            <a:prstGeom prst="rect">
              <a:avLst/>
            </a:prstGeom>
          </p:spPr>
        </p:pic>
      </p:grpSp>
      <p:grpSp>
        <p:nvGrpSpPr>
          <p:cNvPr id="18" name="组合 14">
            <a:extLst>
              <a:ext uri="{FF2B5EF4-FFF2-40B4-BE49-F238E27FC236}">
                <a16:creationId xmlns:a16="http://schemas.microsoft.com/office/drawing/2014/main" id="{57812CCC-04D0-5CF5-D43C-0FEE2B6D6BF9}"/>
              </a:ext>
            </a:extLst>
          </p:cNvPr>
          <p:cNvGrpSpPr/>
          <p:nvPr/>
        </p:nvGrpSpPr>
        <p:grpSpPr>
          <a:xfrm>
            <a:off x="6976061" y="613968"/>
            <a:ext cx="2762279" cy="402203"/>
            <a:chOff x="8244401" y="553613"/>
            <a:chExt cx="3947599" cy="536271"/>
          </a:xfrm>
        </p:grpSpPr>
        <p:cxnSp>
          <p:nvCxnSpPr>
            <p:cNvPr id="19" name="直接连接符 9">
              <a:extLst>
                <a:ext uri="{FF2B5EF4-FFF2-40B4-BE49-F238E27FC236}">
                  <a16:creationId xmlns:a16="http://schemas.microsoft.com/office/drawing/2014/main" id="{A2C71A29-40F5-2235-68EA-E179B8828DD9}"/>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a:extLst>
                <a:ext uri="{FF2B5EF4-FFF2-40B4-BE49-F238E27FC236}">
                  <a16:creationId xmlns:a16="http://schemas.microsoft.com/office/drawing/2014/main" id="{3C7A2F1B-594D-A338-2809-6DE653801E9F}"/>
                </a:ext>
              </a:extLst>
            </p:cNvPr>
            <p:cNvPicPr>
              <a:picLocks noChangeAspect="1"/>
            </p:cNvPicPr>
            <p:nvPr/>
          </p:nvPicPr>
          <p:blipFill rotWithShape="1">
            <a:blip r:embed="rId10"/>
            <a:stretch>
              <a:fillRect/>
            </a:stretch>
          </p:blipFill>
          <p:spPr>
            <a:xfrm>
              <a:off x="8244401" y="553613"/>
              <a:ext cx="612839" cy="536271"/>
            </a:xfrm>
            <a:prstGeom prst="rect">
              <a:avLst/>
            </a:prstGeom>
          </p:spPr>
        </p:pic>
      </p:grpSp>
      <p:grpSp>
        <p:nvGrpSpPr>
          <p:cNvPr id="3" name="그룹 1012">
            <a:extLst>
              <a:ext uri="{FF2B5EF4-FFF2-40B4-BE49-F238E27FC236}">
                <a16:creationId xmlns:a16="http://schemas.microsoft.com/office/drawing/2014/main" id="{D31B5920-459D-63A5-9D2D-50E2C2FDF8C3}"/>
              </a:ext>
            </a:extLst>
          </p:cNvPr>
          <p:cNvGrpSpPr/>
          <p:nvPr/>
        </p:nvGrpSpPr>
        <p:grpSpPr>
          <a:xfrm>
            <a:off x="1155396" y="4053608"/>
            <a:ext cx="531465" cy="531465"/>
            <a:chOff x="8457548" y="7146519"/>
            <a:chExt cx="819199" cy="819199"/>
          </a:xfrm>
        </p:grpSpPr>
        <p:pic>
          <p:nvPicPr>
            <p:cNvPr id="9" name="Object 39">
              <a:extLst>
                <a:ext uri="{FF2B5EF4-FFF2-40B4-BE49-F238E27FC236}">
                  <a16:creationId xmlns:a16="http://schemas.microsoft.com/office/drawing/2014/main" id="{6B9EEFE7-8FF9-6D05-74B9-18793E7C6672}"/>
                </a:ext>
              </a:extLst>
            </p:cNvPr>
            <p:cNvPicPr>
              <a:picLocks noChangeAspect="1"/>
            </p:cNvPicPr>
            <p:nvPr/>
          </p:nvPicPr>
          <p:blipFill rotWithShape="1">
            <a:blip r:embed="rId8"/>
            <a:stretch>
              <a:fillRect/>
            </a:stretch>
          </p:blipFill>
          <p:spPr>
            <a:xfrm>
              <a:off x="8079139" y="6768111"/>
              <a:ext cx="1638397" cy="1638397"/>
            </a:xfrm>
            <a:prstGeom prst="rect">
              <a:avLst/>
            </a:prstGeom>
          </p:spPr>
        </p:pic>
        <p:pic>
          <p:nvPicPr>
            <p:cNvPr id="10" name="Object 40">
              <a:extLst>
                <a:ext uri="{FF2B5EF4-FFF2-40B4-BE49-F238E27FC236}">
                  <a16:creationId xmlns:a16="http://schemas.microsoft.com/office/drawing/2014/main" id="{51D629CF-911E-781B-08C1-CFF1D4BBBD80}"/>
                </a:ext>
              </a:extLst>
            </p:cNvPr>
            <p:cNvPicPr>
              <a:picLocks noChangeAspect="1"/>
            </p:cNvPicPr>
            <p:nvPr/>
          </p:nvPicPr>
          <p:blipFill rotWithShape="1">
            <a:blip r:embed="rId9"/>
            <a:stretch>
              <a:fillRect/>
            </a:stretch>
          </p:blipFill>
          <p:spPr>
            <a:xfrm>
              <a:off x="8457548" y="7146519"/>
              <a:ext cx="819199" cy="819199"/>
            </a:xfrm>
            <a:prstGeom prst="rect">
              <a:avLst/>
            </a:prstGeom>
          </p:spPr>
        </p:pic>
      </p:grpSp>
      <p:sp>
        <p:nvSpPr>
          <p:cNvPr id="13" name="TextBox 12">
            <a:extLst>
              <a:ext uri="{FF2B5EF4-FFF2-40B4-BE49-F238E27FC236}">
                <a16:creationId xmlns:a16="http://schemas.microsoft.com/office/drawing/2014/main" id="{802FDE82-2EE3-F21B-0186-A35B64EA62E4}"/>
              </a:ext>
            </a:extLst>
          </p:cNvPr>
          <p:cNvSpPr txBox="1"/>
          <p:nvPr/>
        </p:nvSpPr>
        <p:spPr>
          <a:xfrm>
            <a:off x="1195639" y="4117894"/>
            <a:ext cx="531465" cy="369332"/>
          </a:xfrm>
          <a:prstGeom prst="rect">
            <a:avLst/>
          </a:prstGeom>
          <a:noFill/>
        </p:spPr>
        <p:txBody>
          <a:bodyPr wrap="square">
            <a:spAutoFit/>
          </a:bodyPr>
          <a:lstStyle/>
          <a:p>
            <a:pPr lvl="0">
              <a:defRPr/>
            </a:pPr>
            <a:r>
              <a:rPr lang="en-US" altLang="ko-KR" dirty="0">
                <a:solidFill>
                  <a:schemeClr val="bg1"/>
                </a:solidFill>
                <a:latin typeface="여기어때 잘난체"/>
                <a:ea typeface="여기어때 잘난체"/>
              </a:rPr>
              <a:t>08</a:t>
            </a:r>
            <a:endParaRPr lang="ko-KR" altLang="en-US" dirty="0">
              <a:solidFill>
                <a:schemeClr val="bg1"/>
              </a:solidFill>
              <a:latin typeface="여기어때 잘난체"/>
              <a:ea typeface="여기어때 잘난체"/>
            </a:endParaRPr>
          </a:p>
        </p:txBody>
      </p:sp>
      <p:sp>
        <p:nvSpPr>
          <p:cNvPr id="15" name="文本框 44">
            <a:extLst>
              <a:ext uri="{FF2B5EF4-FFF2-40B4-BE49-F238E27FC236}">
                <a16:creationId xmlns:a16="http://schemas.microsoft.com/office/drawing/2014/main" id="{5A0300E8-EBA9-B770-9360-47CC4E75EA88}"/>
              </a:ext>
            </a:extLst>
          </p:cNvPr>
          <p:cNvSpPr txBox="1"/>
          <p:nvPr/>
        </p:nvSpPr>
        <p:spPr>
          <a:xfrm>
            <a:off x="1117086" y="4715373"/>
            <a:ext cx="1581482" cy="680892"/>
          </a:xfrm>
          <a:prstGeom prst="rect">
            <a:avLst/>
          </a:prstGeom>
          <a:noFill/>
        </p:spPr>
        <p:txBody>
          <a:bodyPr wrap="square">
            <a:spAutoFit/>
          </a:bodyPr>
          <a:lstStyle/>
          <a:p>
            <a:pPr algn="just">
              <a:lnSpc>
                <a:spcPct val="150000"/>
              </a:lnSpc>
              <a:defRPr/>
            </a:pPr>
            <a:r>
              <a:rPr lang="en-US" altLang="ko-KR"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5/10</a:t>
            </a:r>
          </a:p>
          <a:p>
            <a:pPr algn="just">
              <a:lnSpc>
                <a:spcPct val="150000"/>
              </a:lnSpc>
              <a:defRPr/>
            </a:pPr>
            <a:r>
              <a:rPr lang="ko-KR" altLang="en-US" sz="1350" b="1" dirty="0">
                <a:solidFill>
                  <a:schemeClr val="lt1"/>
                </a:solidFill>
                <a:effectLst>
                  <a:outerShdw blurRad="76200" dist="76200" dir="2700000" algn="ctr" rotWithShape="0">
                    <a:srgbClr val="000000">
                      <a:alpha val="50000"/>
                    </a:srgbClr>
                  </a:outerShdw>
                </a:effectLst>
                <a:latin typeface="에스코어 드림 5 Medium"/>
                <a:ea typeface="에스코어 드림 5 Medium"/>
              </a:rPr>
              <a:t>완성</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2" fill="hold" grpId="1" nodeType="withEffect">
                                  <p:stCondLst>
                                    <p:cond delay="0"/>
                                  </p:stCondLst>
                                  <p:childTnLst>
                                    <p:set>
                                      <p:cBhvr>
                                        <p:cTn id="9" dur="1" fill="hold">
                                          <p:stCondLst>
                                            <p:cond delay="0"/>
                                          </p:stCondLst>
                                        </p:cTn>
                                        <p:tgtEl>
                                          <p:spTgt spid="80"/>
                                        </p:tgtEl>
                                        <p:attrNameLst>
                                          <p:attrName>style.visibility</p:attrName>
                                        </p:attrNameLst>
                                      </p:cBhvr>
                                      <p:to>
                                        <p:strVal val="visible"/>
                                      </p:to>
                                    </p:set>
                                    <p:anim calcmode="lin" valueType="num">
                                      <p:cBhvr additive="base">
                                        <p:cTn id="10" dur="500" fill="hold"/>
                                        <p:tgtEl>
                                          <p:spTgt spid="80"/>
                                        </p:tgtEl>
                                        <p:attrNameLst>
                                          <p:attrName>ppt_x</p:attrName>
                                        </p:attrNameLst>
                                      </p:cBhvr>
                                      <p:tavLst>
                                        <p:tav tm="0">
                                          <p:val>
                                            <p:strVal val="1+#ppt_w/2"/>
                                          </p:val>
                                        </p:tav>
                                        <p:tav tm="100000">
                                          <p:val>
                                            <p:strVal val="#ppt_x"/>
                                          </p:val>
                                        </p:tav>
                                      </p:tavLst>
                                    </p:anim>
                                    <p:anim calcmode="lin" valueType="num">
                                      <p:cBhvr additive="base">
                                        <p:cTn id="11" dur="500" fill="hold"/>
                                        <p:tgtEl>
                                          <p:spTgt spid="80"/>
                                        </p:tgtEl>
                                        <p:attrNameLst>
                                          <p:attrName>ppt_y</p:attrName>
                                        </p:attrNameLst>
                                      </p:cBhvr>
                                      <p:tavLst>
                                        <p:tav tm="0">
                                          <p:val>
                                            <p:strVal val="#ppt_y"/>
                                          </p:val>
                                        </p:tav>
                                        <p:tav tm="100000">
                                          <p:val>
                                            <p:strVal val="#ppt_y"/>
                                          </p:val>
                                        </p:tav>
                                      </p:tavLst>
                                    </p:anim>
                                  </p:childTnLst>
                                </p:cTn>
                              </p:par>
                              <p:par>
                                <p:cTn id="12" presetID="2" presetClass="entr" presetSubtype="2" fill="hold" grpId="2" nodeType="withEffect">
                                  <p:stCondLst>
                                    <p:cond delay="0"/>
                                  </p:stCondLst>
                                  <p:childTnLst>
                                    <p:set>
                                      <p:cBhvr>
                                        <p:cTn id="13" dur="1" fill="hold">
                                          <p:stCondLst>
                                            <p:cond delay="0"/>
                                          </p:stCondLst>
                                        </p:cTn>
                                        <p:tgtEl>
                                          <p:spTgt spid="81"/>
                                        </p:tgtEl>
                                        <p:attrNameLst>
                                          <p:attrName>style.visibility</p:attrName>
                                        </p:attrNameLst>
                                      </p:cBhvr>
                                      <p:to>
                                        <p:strVal val="visible"/>
                                      </p:to>
                                    </p:set>
                                    <p:anim calcmode="lin" valueType="num">
                                      <p:cBhvr additive="base">
                                        <p:cTn id="14" dur="500" fill="hold"/>
                                        <p:tgtEl>
                                          <p:spTgt spid="81"/>
                                        </p:tgtEl>
                                        <p:attrNameLst>
                                          <p:attrName>ppt_x</p:attrName>
                                        </p:attrNameLst>
                                      </p:cBhvr>
                                      <p:tavLst>
                                        <p:tav tm="0">
                                          <p:val>
                                            <p:strVal val="1+#ppt_w/2"/>
                                          </p:val>
                                        </p:tav>
                                        <p:tav tm="100000">
                                          <p:val>
                                            <p:strVal val="#ppt_x"/>
                                          </p:val>
                                        </p:tav>
                                      </p:tavLst>
                                    </p:anim>
                                    <p:anim calcmode="lin" valueType="num">
                                      <p:cBhvr additive="base">
                                        <p:cTn id="15" dur="500" fill="hold"/>
                                        <p:tgtEl>
                                          <p:spTgt spid="81"/>
                                        </p:tgtEl>
                                        <p:attrNameLst>
                                          <p:attrName>ppt_y</p:attrName>
                                        </p:attrNameLst>
                                      </p:cBhvr>
                                      <p:tavLst>
                                        <p:tav tm="0">
                                          <p:val>
                                            <p:strVal val="#ppt_y"/>
                                          </p:val>
                                        </p:tav>
                                        <p:tav tm="100000">
                                          <p:val>
                                            <p:strVal val="#ppt_y"/>
                                          </p:val>
                                        </p:tav>
                                      </p:tavLst>
                                    </p:anim>
                                  </p:childTnLst>
                                </p:cTn>
                              </p:par>
                              <p:par>
                                <p:cTn id="16" presetID="2" presetClass="entr" presetSubtype="2" fill="hold" grpId="3" nodeType="withEffect">
                                  <p:stCondLst>
                                    <p:cond delay="0"/>
                                  </p:stCondLst>
                                  <p:childTnLst>
                                    <p:set>
                                      <p:cBhvr>
                                        <p:cTn id="17" dur="1" fill="hold">
                                          <p:stCondLst>
                                            <p:cond delay="0"/>
                                          </p:stCondLst>
                                        </p:cTn>
                                        <p:tgtEl>
                                          <p:spTgt spid="82"/>
                                        </p:tgtEl>
                                        <p:attrNameLst>
                                          <p:attrName>style.visibility</p:attrName>
                                        </p:attrNameLst>
                                      </p:cBhvr>
                                      <p:to>
                                        <p:strVal val="visible"/>
                                      </p:to>
                                    </p:set>
                                    <p:anim calcmode="lin" valueType="num">
                                      <p:cBhvr additive="base">
                                        <p:cTn id="18" dur="500" fill="hold"/>
                                        <p:tgtEl>
                                          <p:spTgt spid="82"/>
                                        </p:tgtEl>
                                        <p:attrNameLst>
                                          <p:attrName>ppt_x</p:attrName>
                                        </p:attrNameLst>
                                      </p:cBhvr>
                                      <p:tavLst>
                                        <p:tav tm="0">
                                          <p:val>
                                            <p:strVal val="1+#ppt_w/2"/>
                                          </p:val>
                                        </p:tav>
                                        <p:tav tm="100000">
                                          <p:val>
                                            <p:strVal val="#ppt_x"/>
                                          </p:val>
                                        </p:tav>
                                      </p:tavLst>
                                    </p:anim>
                                    <p:anim calcmode="lin" valueType="num">
                                      <p:cBhvr additive="base">
                                        <p:cTn id="19" dur="500" fill="hold"/>
                                        <p:tgtEl>
                                          <p:spTgt spid="82"/>
                                        </p:tgtEl>
                                        <p:attrNameLst>
                                          <p:attrName>ppt_y</p:attrName>
                                        </p:attrNameLst>
                                      </p:cBhvr>
                                      <p:tavLst>
                                        <p:tav tm="0">
                                          <p:val>
                                            <p:strVal val="#ppt_y"/>
                                          </p:val>
                                        </p:tav>
                                        <p:tav tm="100000">
                                          <p:val>
                                            <p:strVal val="#ppt_y"/>
                                          </p:val>
                                        </p:tav>
                                      </p:tavLst>
                                    </p:anim>
                                  </p:childTnLst>
                                </p:cTn>
                              </p:par>
                              <p:par>
                                <p:cTn id="20" presetID="2" presetClass="entr" presetSubtype="2" fill="hold" grpId="4"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fill="hold"/>
                                        <p:tgtEl>
                                          <p:spTgt spid="83"/>
                                        </p:tgtEl>
                                        <p:attrNameLst>
                                          <p:attrName>ppt_x</p:attrName>
                                        </p:attrNameLst>
                                      </p:cBhvr>
                                      <p:tavLst>
                                        <p:tav tm="0">
                                          <p:val>
                                            <p:strVal val="1+#ppt_w/2"/>
                                          </p:val>
                                        </p:tav>
                                        <p:tav tm="100000">
                                          <p:val>
                                            <p:strVal val="#ppt_x"/>
                                          </p:val>
                                        </p:tav>
                                      </p:tavLst>
                                    </p:anim>
                                    <p:anim calcmode="lin" valueType="num">
                                      <p:cBhvr additive="base">
                                        <p:cTn id="23" dur="500" fill="hold"/>
                                        <p:tgtEl>
                                          <p:spTgt spid="83"/>
                                        </p:tgtEl>
                                        <p:attrNameLst>
                                          <p:attrName>ppt_y</p:attrName>
                                        </p:attrNameLst>
                                      </p:cBhvr>
                                      <p:tavLst>
                                        <p:tav tm="0">
                                          <p:val>
                                            <p:strVal val="#ppt_y"/>
                                          </p:val>
                                        </p:tav>
                                        <p:tav tm="100000">
                                          <p:val>
                                            <p:strVal val="#ppt_y"/>
                                          </p:val>
                                        </p:tav>
                                      </p:tavLst>
                                    </p:anim>
                                  </p:childTnLst>
                                </p:cTn>
                              </p:par>
                              <p:par>
                                <p:cTn id="24" presetID="2" presetClass="entr" presetSubtype="2" fill="hold" grpId="5"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additive="base">
                                        <p:cTn id="26" dur="500" fill="hold"/>
                                        <p:tgtEl>
                                          <p:spTgt spid="84"/>
                                        </p:tgtEl>
                                        <p:attrNameLst>
                                          <p:attrName>ppt_x</p:attrName>
                                        </p:attrNameLst>
                                      </p:cBhvr>
                                      <p:tavLst>
                                        <p:tav tm="0">
                                          <p:val>
                                            <p:strVal val="1+#ppt_w/2"/>
                                          </p:val>
                                        </p:tav>
                                        <p:tav tm="100000">
                                          <p:val>
                                            <p:strVal val="#ppt_x"/>
                                          </p:val>
                                        </p:tav>
                                      </p:tavLst>
                                    </p:anim>
                                    <p:anim calcmode="lin" valueType="num">
                                      <p:cBhvr additive="base">
                                        <p:cTn id="27" dur="500" fill="hold"/>
                                        <p:tgtEl>
                                          <p:spTgt spid="84"/>
                                        </p:tgtEl>
                                        <p:attrNameLst>
                                          <p:attrName>ppt_y</p:attrName>
                                        </p:attrNameLst>
                                      </p:cBhvr>
                                      <p:tavLst>
                                        <p:tav tm="0">
                                          <p:val>
                                            <p:strVal val="#ppt_y"/>
                                          </p:val>
                                        </p:tav>
                                        <p:tav tm="100000">
                                          <p:val>
                                            <p:strVal val="#ppt_y"/>
                                          </p:val>
                                        </p:tav>
                                      </p:tavLst>
                                    </p:anim>
                                  </p:childTnLst>
                                </p:cTn>
                              </p:par>
                              <p:par>
                                <p:cTn id="28" presetID="2" presetClass="entr" presetSubtype="2" fill="hold" grpId="6" nodeType="withEffect">
                                  <p:stCondLst>
                                    <p:cond delay="0"/>
                                  </p:stCondLst>
                                  <p:childTnLst>
                                    <p:set>
                                      <p:cBhvr>
                                        <p:cTn id="29" dur="1" fill="hold">
                                          <p:stCondLst>
                                            <p:cond delay="0"/>
                                          </p:stCondLst>
                                        </p:cTn>
                                        <p:tgtEl>
                                          <p:spTgt spid="85"/>
                                        </p:tgtEl>
                                        <p:attrNameLst>
                                          <p:attrName>style.visibility</p:attrName>
                                        </p:attrNameLst>
                                      </p:cBhvr>
                                      <p:to>
                                        <p:strVal val="visible"/>
                                      </p:to>
                                    </p:set>
                                    <p:anim calcmode="lin" valueType="num">
                                      <p:cBhvr additive="base">
                                        <p:cTn id="30" dur="500" fill="hold"/>
                                        <p:tgtEl>
                                          <p:spTgt spid="85"/>
                                        </p:tgtEl>
                                        <p:attrNameLst>
                                          <p:attrName>ppt_x</p:attrName>
                                        </p:attrNameLst>
                                      </p:cBhvr>
                                      <p:tavLst>
                                        <p:tav tm="0">
                                          <p:val>
                                            <p:strVal val="1+#ppt_w/2"/>
                                          </p:val>
                                        </p:tav>
                                        <p:tav tm="100000">
                                          <p:val>
                                            <p:strVal val="#ppt_x"/>
                                          </p:val>
                                        </p:tav>
                                      </p:tavLst>
                                    </p:anim>
                                    <p:anim calcmode="lin" valueType="num">
                                      <p:cBhvr additive="base">
                                        <p:cTn id="31" dur="500" fill="hold"/>
                                        <p:tgtEl>
                                          <p:spTgt spid="85"/>
                                        </p:tgtEl>
                                        <p:attrNameLst>
                                          <p:attrName>ppt_y</p:attrName>
                                        </p:attrNameLst>
                                      </p:cBhvr>
                                      <p:tavLst>
                                        <p:tav tm="0">
                                          <p:val>
                                            <p:strVal val="#ppt_y"/>
                                          </p:val>
                                        </p:tav>
                                        <p:tav tm="100000">
                                          <p:val>
                                            <p:strVal val="#ppt_y"/>
                                          </p:val>
                                        </p:tav>
                                      </p:tavLst>
                                    </p:anim>
                                  </p:childTnLst>
                                </p:cTn>
                              </p:par>
                              <p:par>
                                <p:cTn id="32" presetID="2" presetClass="entr" presetSubtype="2" fill="hold" grpId="7" nodeType="withEffect">
                                  <p:stCondLst>
                                    <p:cond delay="0"/>
                                  </p:stCondLst>
                                  <p:childTnLst>
                                    <p:set>
                                      <p:cBhvr>
                                        <p:cTn id="33" dur="1" fill="hold">
                                          <p:stCondLst>
                                            <p:cond delay="0"/>
                                          </p:stCondLst>
                                        </p:cTn>
                                        <p:tgtEl>
                                          <p:spTgt spid="86"/>
                                        </p:tgtEl>
                                        <p:attrNameLst>
                                          <p:attrName>style.visibility</p:attrName>
                                        </p:attrNameLst>
                                      </p:cBhvr>
                                      <p:to>
                                        <p:strVal val="visible"/>
                                      </p:to>
                                    </p:set>
                                    <p:anim calcmode="lin" valueType="num">
                                      <p:cBhvr additive="base">
                                        <p:cTn id="34" dur="500" fill="hold"/>
                                        <p:tgtEl>
                                          <p:spTgt spid="86"/>
                                        </p:tgtEl>
                                        <p:attrNameLst>
                                          <p:attrName>ppt_x</p:attrName>
                                        </p:attrNameLst>
                                      </p:cBhvr>
                                      <p:tavLst>
                                        <p:tav tm="0">
                                          <p:val>
                                            <p:strVal val="1+#ppt_w/2"/>
                                          </p:val>
                                        </p:tav>
                                        <p:tav tm="100000">
                                          <p:val>
                                            <p:strVal val="#ppt_x"/>
                                          </p:val>
                                        </p:tav>
                                      </p:tavLst>
                                    </p:anim>
                                    <p:anim calcmode="lin" valueType="num">
                                      <p:cBhvr additive="base">
                                        <p:cTn id="35" dur="500" fill="hold"/>
                                        <p:tgtEl>
                                          <p:spTgt spid="86"/>
                                        </p:tgtEl>
                                        <p:attrNameLst>
                                          <p:attrName>ppt_y</p:attrName>
                                        </p:attrNameLst>
                                      </p:cBhvr>
                                      <p:tavLst>
                                        <p:tav tm="0">
                                          <p:val>
                                            <p:strVal val="#ppt_y"/>
                                          </p:val>
                                        </p:tav>
                                        <p:tav tm="100000">
                                          <p:val>
                                            <p:strVal val="#ppt_y"/>
                                          </p:val>
                                        </p:tav>
                                      </p:tavLst>
                                    </p:anim>
                                  </p:childTnLst>
                                </p:cTn>
                              </p:par>
                              <p:par>
                                <p:cTn id="36" presetID="22" presetClass="entr" presetSubtype="8"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1250"/>
                                        <p:tgtEl>
                                          <p:spTgt spid="5"/>
                                        </p:tgtEl>
                                      </p:cBhvr>
                                    </p:animEffect>
                                  </p:childTnLst>
                                </p:cTn>
                              </p:par>
                              <p:par>
                                <p:cTn id="39" presetID="22" presetClass="entr" presetSubtype="2"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1250"/>
                                        <p:tgtEl>
                                          <p:spTgt spid="18"/>
                                        </p:tgtEl>
                                      </p:cBhvr>
                                    </p:animEffect>
                                  </p:childTnLst>
                                </p:cTn>
                              </p:par>
                              <p:par>
                                <p:cTn id="42" presetID="2" presetClass="entr" presetSubtype="2"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1+#ppt_w/2"/>
                                          </p:val>
                                        </p:tav>
                                        <p:tav tm="100000">
                                          <p:val>
                                            <p:strVal val="#ppt_x"/>
                                          </p:val>
                                        </p:tav>
                                      </p:tavLst>
                                    </p:anim>
                                    <p:anim calcmode="lin" valueType="num">
                                      <p:cBhvr additive="base">
                                        <p:cTn id="4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80" grpId="1"/>
      <p:bldP spid="81" grpId="2"/>
      <p:bldP spid="82" grpId="3"/>
      <p:bldP spid="83" grpId="4"/>
      <p:bldP spid="84" grpId="5"/>
      <p:bldP spid="85" grpId="6"/>
      <p:bldP spid="86" grpId="7"/>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415463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03.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사이트 및 </a:t>
            </a: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DB</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설계</a:t>
            </a: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dirty="0">
                  <a:latin typeface="여기어때 잘난체"/>
                  <a:ea typeface="여기어때 잘난체"/>
                </a:rPr>
                <a:t>CHAPTER 0</a:t>
              </a:r>
              <a:r>
                <a:rPr lang="en-US" altLang="ko-KR" sz="900" dirty="0">
                  <a:latin typeface="여기어때 잘난체"/>
                  <a:ea typeface="여기어때 잘난체"/>
                </a:rPr>
                <a:t>3</a:t>
              </a: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4" y="2774393"/>
              <a:ext cx="1593452"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a:solidFill>
                    <a:srgbClr val="74C4C2"/>
                  </a:solidFill>
                  <a:latin typeface="여기어때 잘난체"/>
                  <a:ea typeface="여기어때 잘난체"/>
                </a:rPr>
                <a:t>사이트 구성</a:t>
              </a:r>
            </a:p>
          </p:txBody>
        </p:sp>
      </p:gr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8B8B6"/>
        </a:solidFill>
        <a:effectLst/>
      </p:bgPr>
    </p:bg>
    <p:spTree>
      <p:nvGrpSpPr>
        <p:cNvPr id="1" name=""/>
        <p:cNvGrpSpPr/>
        <p:nvPr/>
      </p:nvGrpSpPr>
      <p:grpSpPr>
        <a:xfrm>
          <a:off x="0" y="0"/>
          <a:ext cx="0" cy="0"/>
          <a:chOff x="0" y="0"/>
          <a:chExt cx="0" cy="0"/>
        </a:xfrm>
      </p:grpSpPr>
      <p:sp>
        <p:nvSpPr>
          <p:cNvPr id="29" name="文本框 28"/>
          <p:cNvSpPr txBox="1"/>
          <p:nvPr/>
        </p:nvSpPr>
        <p:spPr>
          <a:xfrm>
            <a:off x="3017406" y="407056"/>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사이트 설계</a:t>
            </a:r>
          </a:p>
        </p:txBody>
      </p:sp>
      <p:pic>
        <p:nvPicPr>
          <p:cNvPr id="69" name="그림 68"/>
          <p:cNvPicPr>
            <a:picLocks noChangeAspect="1"/>
          </p:cNvPicPr>
          <p:nvPr/>
        </p:nvPicPr>
        <p:blipFill rotWithShape="1">
          <a:blip r:embed="rId3"/>
          <a:stretch>
            <a:fillRect/>
          </a:stretch>
        </p:blipFill>
        <p:spPr>
          <a:xfrm>
            <a:off x="1631556" y="1826419"/>
            <a:ext cx="5880887" cy="4736305"/>
          </a:xfrm>
          <a:prstGeom prst="rect">
            <a:avLst/>
          </a:prstGeom>
        </p:spPr>
      </p:pic>
      <p:grpSp>
        <p:nvGrpSpPr>
          <p:cNvPr id="2" name="组合 12">
            <a:extLst>
              <a:ext uri="{FF2B5EF4-FFF2-40B4-BE49-F238E27FC236}">
                <a16:creationId xmlns:a16="http://schemas.microsoft.com/office/drawing/2014/main" id="{5051B338-4643-C029-2299-39717B326FC0}"/>
              </a:ext>
            </a:extLst>
          </p:cNvPr>
          <p:cNvGrpSpPr/>
          <p:nvPr/>
        </p:nvGrpSpPr>
        <p:grpSpPr>
          <a:xfrm>
            <a:off x="-414068" y="605858"/>
            <a:ext cx="2762075" cy="402203"/>
            <a:chOff x="0" y="556211"/>
            <a:chExt cx="3947309" cy="536271"/>
          </a:xfrm>
        </p:grpSpPr>
        <p:cxnSp>
          <p:nvCxnSpPr>
            <p:cNvPr id="4" name="直接连接符 8">
              <a:extLst>
                <a:ext uri="{FF2B5EF4-FFF2-40B4-BE49-F238E27FC236}">
                  <a16:creationId xmlns:a16="http://schemas.microsoft.com/office/drawing/2014/main" id="{3DE83987-E944-86F8-A34D-7689E8E448B4}"/>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a:extLst>
                <a:ext uri="{FF2B5EF4-FFF2-40B4-BE49-F238E27FC236}">
                  <a16:creationId xmlns:a16="http://schemas.microsoft.com/office/drawing/2014/main" id="{FE7D0E1A-452D-CBF1-7583-DAFE80FF82C0}"/>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6" name="组合 14">
            <a:extLst>
              <a:ext uri="{FF2B5EF4-FFF2-40B4-BE49-F238E27FC236}">
                <a16:creationId xmlns:a16="http://schemas.microsoft.com/office/drawing/2014/main" id="{DDFFA1A7-F835-0E05-7090-87E54DFA54AD}"/>
              </a:ext>
            </a:extLst>
          </p:cNvPr>
          <p:cNvGrpSpPr/>
          <p:nvPr/>
        </p:nvGrpSpPr>
        <p:grpSpPr>
          <a:xfrm>
            <a:off x="6976061" y="613968"/>
            <a:ext cx="2762279" cy="402203"/>
            <a:chOff x="8244401" y="553613"/>
            <a:chExt cx="3947599" cy="536271"/>
          </a:xfrm>
        </p:grpSpPr>
        <p:cxnSp>
          <p:nvCxnSpPr>
            <p:cNvPr id="7" name="直接连接符 9">
              <a:extLst>
                <a:ext uri="{FF2B5EF4-FFF2-40B4-BE49-F238E27FC236}">
                  <a16:creationId xmlns:a16="http://schemas.microsoft.com/office/drawing/2014/main" id="{C3095B78-BC0C-696C-2E8F-702BECB8766A}"/>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8" name="图片 32">
              <a:extLst>
                <a:ext uri="{FF2B5EF4-FFF2-40B4-BE49-F238E27FC236}">
                  <a16:creationId xmlns:a16="http://schemas.microsoft.com/office/drawing/2014/main" id="{FFC45CCA-F088-A16B-8A2A-515800326ABB}"/>
                </a:ext>
              </a:extLst>
            </p:cNvPr>
            <p:cNvPicPr>
              <a:picLocks noChangeAspect="1"/>
            </p:cNvPicPr>
            <p:nvPr/>
          </p:nvPicPr>
          <p:blipFill rotWithShape="1">
            <a:blip r:embed="rId4"/>
            <a:stretch>
              <a:fillRect/>
            </a:stretch>
          </p:blipFill>
          <p:spPr>
            <a:xfrm>
              <a:off x="8244401" y="553613"/>
              <a:ext cx="612839" cy="53627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028122" y="392669"/>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DB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설계</a:t>
            </a:r>
          </a:p>
        </p:txBody>
      </p:sp>
      <p:pic>
        <p:nvPicPr>
          <p:cNvPr id="72" name="그림 71"/>
          <p:cNvPicPr>
            <a:picLocks noChangeAspect="1"/>
          </p:cNvPicPr>
          <p:nvPr/>
        </p:nvPicPr>
        <p:blipFill rotWithShape="1">
          <a:blip r:embed="rId3"/>
          <a:stretch>
            <a:fillRect/>
          </a:stretch>
        </p:blipFill>
        <p:spPr>
          <a:xfrm>
            <a:off x="1464794" y="1694797"/>
            <a:ext cx="6090437" cy="4785370"/>
          </a:xfrm>
          <a:prstGeom prst="rect">
            <a:avLst/>
          </a:prstGeom>
        </p:spPr>
      </p:pic>
      <p:grpSp>
        <p:nvGrpSpPr>
          <p:cNvPr id="2" name="组合 12">
            <a:extLst>
              <a:ext uri="{FF2B5EF4-FFF2-40B4-BE49-F238E27FC236}">
                <a16:creationId xmlns:a16="http://schemas.microsoft.com/office/drawing/2014/main" id="{3674B601-FD32-CFD5-0482-CCAD1368A716}"/>
              </a:ext>
            </a:extLst>
          </p:cNvPr>
          <p:cNvGrpSpPr/>
          <p:nvPr/>
        </p:nvGrpSpPr>
        <p:grpSpPr>
          <a:xfrm>
            <a:off x="-414068" y="605858"/>
            <a:ext cx="2762075" cy="402203"/>
            <a:chOff x="0" y="556211"/>
            <a:chExt cx="3947309" cy="536271"/>
          </a:xfrm>
        </p:grpSpPr>
        <p:cxnSp>
          <p:nvCxnSpPr>
            <p:cNvPr id="4" name="直接连接符 8">
              <a:extLst>
                <a:ext uri="{FF2B5EF4-FFF2-40B4-BE49-F238E27FC236}">
                  <a16:creationId xmlns:a16="http://schemas.microsoft.com/office/drawing/2014/main" id="{136C86B2-E7FB-05FB-63F2-E056A34914A2}"/>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a:extLst>
                <a:ext uri="{FF2B5EF4-FFF2-40B4-BE49-F238E27FC236}">
                  <a16:creationId xmlns:a16="http://schemas.microsoft.com/office/drawing/2014/main" id="{1D780C90-F2FA-E3C8-FDCF-0F04C3E2DB1C}"/>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6" name="组合 14">
            <a:extLst>
              <a:ext uri="{FF2B5EF4-FFF2-40B4-BE49-F238E27FC236}">
                <a16:creationId xmlns:a16="http://schemas.microsoft.com/office/drawing/2014/main" id="{516DE40A-D867-AF31-E628-7FA157036F3C}"/>
              </a:ext>
            </a:extLst>
          </p:cNvPr>
          <p:cNvGrpSpPr/>
          <p:nvPr/>
        </p:nvGrpSpPr>
        <p:grpSpPr>
          <a:xfrm>
            <a:off x="6976061" y="613968"/>
            <a:ext cx="2762279" cy="402203"/>
            <a:chOff x="8244401" y="553613"/>
            <a:chExt cx="3947599" cy="536271"/>
          </a:xfrm>
        </p:grpSpPr>
        <p:cxnSp>
          <p:nvCxnSpPr>
            <p:cNvPr id="7" name="直接连接符 9">
              <a:extLst>
                <a:ext uri="{FF2B5EF4-FFF2-40B4-BE49-F238E27FC236}">
                  <a16:creationId xmlns:a16="http://schemas.microsoft.com/office/drawing/2014/main" id="{48153736-826A-65EC-BB1F-6AFAEB3B8C8F}"/>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8" name="图片 32">
              <a:extLst>
                <a:ext uri="{FF2B5EF4-FFF2-40B4-BE49-F238E27FC236}">
                  <a16:creationId xmlns:a16="http://schemas.microsoft.com/office/drawing/2014/main" id="{2B63D2D2-2D09-DA98-5416-2E8D08698479}"/>
                </a:ext>
              </a:extLst>
            </p:cNvPr>
            <p:cNvPicPr>
              <a:picLocks noChangeAspect="1"/>
            </p:cNvPicPr>
            <p:nvPr/>
          </p:nvPicPr>
          <p:blipFill rotWithShape="1">
            <a:blip r:embed="rId4"/>
            <a:stretch>
              <a:fillRect/>
            </a:stretch>
          </p:blipFill>
          <p:spPr>
            <a:xfrm>
              <a:off x="8244401" y="553613"/>
              <a:ext cx="612839" cy="53627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00836" y="2674958"/>
            <a:ext cx="415463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04.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기능 구현 및 시연</a:t>
            </a: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dirty="0">
                  <a:latin typeface="여기어때 잘난체"/>
                  <a:ea typeface="여기어때 잘난체"/>
                </a:rPr>
                <a:t>CHAPTER 0</a:t>
              </a:r>
              <a:r>
                <a:rPr lang="en-US" altLang="ko-KR" sz="900" dirty="0">
                  <a:latin typeface="여기어때 잘난체"/>
                  <a:ea typeface="여기어때 잘난체"/>
                </a:rPr>
                <a:t>4</a:t>
              </a: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4" y="2774393"/>
              <a:ext cx="1593452"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a:solidFill>
                    <a:srgbClr val="74C4C2"/>
                  </a:solidFill>
                  <a:latin typeface="여기어때 잘난체"/>
                  <a:ea typeface="여기어때 잘난체"/>
                </a:rPr>
                <a:t>기능 구현 및 시연</a:t>
              </a:r>
            </a:p>
          </p:txBody>
        </p:sp>
      </p:gr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124345" y="459460"/>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기능 구현</a:t>
            </a:r>
            <a:endParaRPr lang="en-US" altLang="zh-CN"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49" name="그룹 48"/>
          <p:cNvGrpSpPr/>
          <p:nvPr/>
        </p:nvGrpSpPr>
        <p:grpSpPr>
          <a:xfrm>
            <a:off x="3393806" y="2519657"/>
            <a:ext cx="2356388" cy="2356388"/>
            <a:chOff x="4525075" y="2155372"/>
            <a:chExt cx="3141850" cy="3141850"/>
          </a:xfrm>
        </p:grpSpPr>
        <p:sp>
          <p:nvSpPr>
            <p:cNvPr id="10" name="空心弧 9"/>
            <p:cNvSpPr/>
            <p:nvPr/>
          </p:nvSpPr>
          <p:spPr>
            <a:xfrm>
              <a:off x="4886885" y="2517182"/>
              <a:ext cx="2418231" cy="2418231"/>
            </a:xfrm>
            <a:prstGeom prst="blockArc">
              <a:avLst>
                <a:gd name="adj1" fmla="val 10800000"/>
                <a:gd name="adj2" fmla="val 16200000"/>
                <a:gd name="adj3" fmla="val 4643"/>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defRPr/>
              </a:pPr>
              <a:endParaRPr lang="ko-KR" altLang="en-US" sz="1350">
                <a:solidFill>
                  <a:schemeClr val="tx1"/>
                </a:solidFill>
              </a:endParaRPr>
            </a:p>
          </p:txBody>
        </p:sp>
        <p:sp>
          <p:nvSpPr>
            <p:cNvPr id="11" name="空心弧 10"/>
            <p:cNvSpPr/>
            <p:nvPr/>
          </p:nvSpPr>
          <p:spPr>
            <a:xfrm>
              <a:off x="4886885" y="2517182"/>
              <a:ext cx="2418231" cy="2418231"/>
            </a:xfrm>
            <a:prstGeom prst="blockArc">
              <a:avLst>
                <a:gd name="adj1" fmla="val 5400000"/>
                <a:gd name="adj2" fmla="val 10800000"/>
                <a:gd name="adj3" fmla="val 4643"/>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defRPr/>
              </a:pPr>
              <a:endParaRPr lang="ko-KR" altLang="en-US" sz="1350">
                <a:solidFill>
                  <a:schemeClr val="tx1"/>
                </a:solidFill>
              </a:endParaRPr>
            </a:p>
          </p:txBody>
        </p:sp>
        <p:sp>
          <p:nvSpPr>
            <p:cNvPr id="13" name="空心弧 12"/>
            <p:cNvSpPr/>
            <p:nvPr/>
          </p:nvSpPr>
          <p:spPr>
            <a:xfrm>
              <a:off x="4886885" y="2517182"/>
              <a:ext cx="2418231" cy="2418231"/>
            </a:xfrm>
            <a:prstGeom prst="blockArc">
              <a:avLst>
                <a:gd name="adj1" fmla="val 0"/>
                <a:gd name="adj2" fmla="val 5400000"/>
                <a:gd name="adj3" fmla="val 4643"/>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defRPr/>
              </a:pPr>
              <a:endParaRPr lang="ko-KR" altLang="en-US" sz="1350">
                <a:solidFill>
                  <a:schemeClr val="tx1"/>
                </a:solidFill>
              </a:endParaRPr>
            </a:p>
          </p:txBody>
        </p:sp>
        <p:sp>
          <p:nvSpPr>
            <p:cNvPr id="14" name="空心弧 13"/>
            <p:cNvSpPr/>
            <p:nvPr/>
          </p:nvSpPr>
          <p:spPr>
            <a:xfrm>
              <a:off x="4886885" y="2517182"/>
              <a:ext cx="2418231" cy="2418231"/>
            </a:xfrm>
            <a:prstGeom prst="blockArc">
              <a:avLst>
                <a:gd name="adj1" fmla="val 16200000"/>
                <a:gd name="adj2" fmla="val 0"/>
                <a:gd name="adj3" fmla="val 4643"/>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defRPr/>
              </a:pPr>
              <a:endParaRPr lang="ko-KR" altLang="en-US" sz="1350">
                <a:solidFill>
                  <a:schemeClr val="tx1"/>
                </a:solidFill>
              </a:endParaRPr>
            </a:p>
          </p:txBody>
        </p:sp>
        <p:sp>
          <p:nvSpPr>
            <p:cNvPr id="19" name="任意多边形 18"/>
            <p:cNvSpPr/>
            <p:nvPr/>
          </p:nvSpPr>
          <p:spPr>
            <a:xfrm>
              <a:off x="4525075" y="3336417"/>
              <a:ext cx="779763" cy="779763"/>
            </a:xfrm>
            <a:custGeom>
              <a:avLst/>
              <a:gdLst>
                <a:gd name="connsiteX0" fmla="*/ 0 w 920685"/>
                <a:gd name="connsiteY0" fmla="*/ 460343 h 920685"/>
                <a:gd name="connsiteX1" fmla="*/ 460343 w 920685"/>
                <a:gd name="connsiteY1" fmla="*/ 0 h 920685"/>
                <a:gd name="connsiteX2" fmla="*/ 920686 w 920685"/>
                <a:gd name="connsiteY2" fmla="*/ 460343 h 920685"/>
                <a:gd name="connsiteX3" fmla="*/ 460343 w 920685"/>
                <a:gd name="connsiteY3" fmla="*/ 920686 h 920685"/>
                <a:gd name="connsiteX4" fmla="*/ 0 w 920685"/>
                <a:gd name="connsiteY4" fmla="*/ 460343 h 92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85" h="920685">
                  <a:moveTo>
                    <a:pt x="0" y="460343"/>
                  </a:moveTo>
                  <a:cubicBezTo>
                    <a:pt x="0" y="206103"/>
                    <a:pt x="206103" y="0"/>
                    <a:pt x="460343" y="0"/>
                  </a:cubicBezTo>
                  <a:cubicBezTo>
                    <a:pt x="714583" y="0"/>
                    <a:pt x="920686" y="206103"/>
                    <a:pt x="920686" y="460343"/>
                  </a:cubicBezTo>
                  <a:cubicBezTo>
                    <a:pt x="920686" y="714583"/>
                    <a:pt x="714583" y="920686"/>
                    <a:pt x="460343" y="920686"/>
                  </a:cubicBezTo>
                  <a:cubicBezTo>
                    <a:pt x="206103" y="920686"/>
                    <a:pt x="0" y="714583"/>
                    <a:pt x="0" y="460343"/>
                  </a:cubicBezTo>
                  <a:close/>
                </a:path>
              </a:pathLst>
            </a:custGeom>
            <a:solidFill>
              <a:srgbClr val="9ADEE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20173" tIns="120173" rIns="120173" bIns="120173" anchor="ctr" anchorCtr="0">
              <a:noAutofit/>
            </a:bodyPr>
            <a:lstStyle/>
            <a:p>
              <a:pPr algn="ctr" defTabSz="666750">
                <a:lnSpc>
                  <a:spcPct val="90000"/>
                </a:lnSpc>
                <a:spcBef>
                  <a:spcPct val="0"/>
                </a:spcBef>
                <a:spcAft>
                  <a:spcPct val="35000"/>
                </a:spcAft>
                <a:defRPr/>
              </a:pPr>
              <a:endParaRPr lang="zh-CN" altLang="en-US" sz="1500">
                <a:latin typeface="에스코어 드림 4 Regular"/>
                <a:ea typeface="에스코어 드림 4 Regular"/>
              </a:endParaRPr>
            </a:p>
          </p:txBody>
        </p:sp>
        <p:sp>
          <p:nvSpPr>
            <p:cNvPr id="16" name="任意多边形 15"/>
            <p:cNvSpPr/>
            <p:nvPr/>
          </p:nvSpPr>
          <p:spPr>
            <a:xfrm>
              <a:off x="5706120" y="2155372"/>
              <a:ext cx="779763" cy="779763"/>
            </a:xfrm>
            <a:custGeom>
              <a:avLst/>
              <a:gdLst>
                <a:gd name="connsiteX0" fmla="*/ 0 w 920685"/>
                <a:gd name="connsiteY0" fmla="*/ 460343 h 920685"/>
                <a:gd name="connsiteX1" fmla="*/ 460343 w 920685"/>
                <a:gd name="connsiteY1" fmla="*/ 0 h 920685"/>
                <a:gd name="connsiteX2" fmla="*/ 920686 w 920685"/>
                <a:gd name="connsiteY2" fmla="*/ 460343 h 920685"/>
                <a:gd name="connsiteX3" fmla="*/ 460343 w 920685"/>
                <a:gd name="connsiteY3" fmla="*/ 920686 h 920685"/>
                <a:gd name="connsiteX4" fmla="*/ 0 w 920685"/>
                <a:gd name="connsiteY4" fmla="*/ 460343 h 92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85" h="920685">
                  <a:moveTo>
                    <a:pt x="0" y="460343"/>
                  </a:moveTo>
                  <a:cubicBezTo>
                    <a:pt x="0" y="206103"/>
                    <a:pt x="206103" y="0"/>
                    <a:pt x="460343" y="0"/>
                  </a:cubicBezTo>
                  <a:cubicBezTo>
                    <a:pt x="714583" y="0"/>
                    <a:pt x="920686" y="206103"/>
                    <a:pt x="920686" y="460343"/>
                  </a:cubicBezTo>
                  <a:cubicBezTo>
                    <a:pt x="920686" y="714583"/>
                    <a:pt x="714583" y="920686"/>
                    <a:pt x="460343" y="920686"/>
                  </a:cubicBezTo>
                  <a:cubicBezTo>
                    <a:pt x="206103" y="920686"/>
                    <a:pt x="0" y="714583"/>
                    <a:pt x="0" y="460343"/>
                  </a:cubicBezTo>
                  <a:close/>
                </a:path>
              </a:pathLst>
            </a:custGeom>
            <a:solidFill>
              <a:srgbClr val="9ADEE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20173" tIns="120173" rIns="120173" bIns="120173" anchor="ctr" anchorCtr="0">
              <a:noAutofit/>
            </a:bodyPr>
            <a:lstStyle/>
            <a:p>
              <a:pPr algn="ctr" defTabSz="666750">
                <a:lnSpc>
                  <a:spcPct val="90000"/>
                </a:lnSpc>
                <a:spcBef>
                  <a:spcPct val="0"/>
                </a:spcBef>
                <a:spcAft>
                  <a:spcPct val="35000"/>
                </a:spcAft>
                <a:defRPr/>
              </a:pPr>
              <a:endParaRPr lang="zh-CN" altLang="en-US" sz="1500">
                <a:latin typeface="에스코어 드림 4 Regular"/>
                <a:ea typeface="에스코어 드림 4 Regular"/>
              </a:endParaRPr>
            </a:p>
          </p:txBody>
        </p:sp>
        <p:grpSp>
          <p:nvGrpSpPr>
            <p:cNvPr id="27" name="组合 26"/>
            <p:cNvGrpSpPr/>
            <p:nvPr/>
          </p:nvGrpSpPr>
          <p:grpSpPr>
            <a:xfrm>
              <a:off x="6887163" y="3336417"/>
              <a:ext cx="779762" cy="779762"/>
              <a:chOff x="6887163" y="3336417"/>
              <a:chExt cx="779762" cy="779762"/>
            </a:xfrm>
          </p:grpSpPr>
          <p:sp>
            <p:nvSpPr>
              <p:cNvPr id="17" name="任意多边形 16"/>
              <p:cNvSpPr/>
              <p:nvPr/>
            </p:nvSpPr>
            <p:spPr>
              <a:xfrm>
                <a:off x="6887163" y="3336417"/>
                <a:ext cx="779762" cy="779762"/>
              </a:xfrm>
              <a:custGeom>
                <a:avLst/>
                <a:gdLst>
                  <a:gd name="connsiteX0" fmla="*/ 0 w 920685"/>
                  <a:gd name="connsiteY0" fmla="*/ 460343 h 920685"/>
                  <a:gd name="connsiteX1" fmla="*/ 460343 w 920685"/>
                  <a:gd name="connsiteY1" fmla="*/ 0 h 920685"/>
                  <a:gd name="connsiteX2" fmla="*/ 920686 w 920685"/>
                  <a:gd name="connsiteY2" fmla="*/ 460343 h 920685"/>
                  <a:gd name="connsiteX3" fmla="*/ 460343 w 920685"/>
                  <a:gd name="connsiteY3" fmla="*/ 920686 h 920685"/>
                  <a:gd name="connsiteX4" fmla="*/ 0 w 920685"/>
                  <a:gd name="connsiteY4" fmla="*/ 460343 h 92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85" h="920685">
                    <a:moveTo>
                      <a:pt x="0" y="460343"/>
                    </a:moveTo>
                    <a:cubicBezTo>
                      <a:pt x="0" y="206103"/>
                      <a:pt x="206103" y="0"/>
                      <a:pt x="460343" y="0"/>
                    </a:cubicBezTo>
                    <a:cubicBezTo>
                      <a:pt x="714583" y="0"/>
                      <a:pt x="920686" y="206103"/>
                      <a:pt x="920686" y="460343"/>
                    </a:cubicBezTo>
                    <a:cubicBezTo>
                      <a:pt x="920686" y="714583"/>
                      <a:pt x="714583" y="920686"/>
                      <a:pt x="460343" y="920686"/>
                    </a:cubicBezTo>
                    <a:cubicBezTo>
                      <a:pt x="206103" y="920686"/>
                      <a:pt x="0" y="714583"/>
                      <a:pt x="0" y="460343"/>
                    </a:cubicBezTo>
                    <a:close/>
                  </a:path>
                </a:pathLst>
              </a:custGeom>
              <a:solidFill>
                <a:srgbClr val="9ADEE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20173" tIns="120173" rIns="120173" bIns="120173" anchor="ctr" anchorCtr="0">
                <a:noAutofit/>
              </a:bodyPr>
              <a:lstStyle/>
              <a:p>
                <a:pPr algn="ctr" defTabSz="666750">
                  <a:lnSpc>
                    <a:spcPct val="90000"/>
                  </a:lnSpc>
                  <a:spcBef>
                    <a:spcPct val="0"/>
                  </a:spcBef>
                  <a:spcAft>
                    <a:spcPct val="35000"/>
                  </a:spcAft>
                  <a:defRPr/>
                </a:pPr>
                <a:endParaRPr lang="zh-CN" altLang="en-US" sz="1500">
                  <a:latin typeface="에스코어 드림 4 Regular"/>
                  <a:ea typeface="에스코어 드림 4 Regular"/>
                </a:endParaRPr>
              </a:p>
            </p:txBody>
          </p:sp>
          <p:pic>
            <p:nvPicPr>
              <p:cNvPr id="22" name="图片 21" descr="핀 있는 지도 단색으로 채워진"/>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19931" y="3437242"/>
                <a:ext cx="543837" cy="543837"/>
              </a:xfrm>
              <a:prstGeom prst="rect">
                <a:avLst/>
              </a:prstGeom>
            </p:spPr>
          </p:pic>
        </p:grpSp>
        <p:sp>
          <p:nvSpPr>
            <p:cNvPr id="18" name="任意多边形 17"/>
            <p:cNvSpPr/>
            <p:nvPr/>
          </p:nvSpPr>
          <p:spPr>
            <a:xfrm>
              <a:off x="5706120" y="4517459"/>
              <a:ext cx="779763" cy="779763"/>
            </a:xfrm>
            <a:custGeom>
              <a:avLst/>
              <a:gdLst>
                <a:gd name="connsiteX0" fmla="*/ 0 w 920685"/>
                <a:gd name="connsiteY0" fmla="*/ 460343 h 920685"/>
                <a:gd name="connsiteX1" fmla="*/ 460343 w 920685"/>
                <a:gd name="connsiteY1" fmla="*/ 0 h 920685"/>
                <a:gd name="connsiteX2" fmla="*/ 920686 w 920685"/>
                <a:gd name="connsiteY2" fmla="*/ 460343 h 920685"/>
                <a:gd name="connsiteX3" fmla="*/ 460343 w 920685"/>
                <a:gd name="connsiteY3" fmla="*/ 920686 h 920685"/>
                <a:gd name="connsiteX4" fmla="*/ 0 w 920685"/>
                <a:gd name="connsiteY4" fmla="*/ 460343 h 92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85" h="920685">
                  <a:moveTo>
                    <a:pt x="0" y="460343"/>
                  </a:moveTo>
                  <a:cubicBezTo>
                    <a:pt x="0" y="206103"/>
                    <a:pt x="206103" y="0"/>
                    <a:pt x="460343" y="0"/>
                  </a:cubicBezTo>
                  <a:cubicBezTo>
                    <a:pt x="714583" y="0"/>
                    <a:pt x="920686" y="206103"/>
                    <a:pt x="920686" y="460343"/>
                  </a:cubicBezTo>
                  <a:cubicBezTo>
                    <a:pt x="920686" y="714583"/>
                    <a:pt x="714583" y="920686"/>
                    <a:pt x="460343" y="920686"/>
                  </a:cubicBezTo>
                  <a:cubicBezTo>
                    <a:pt x="206103" y="920686"/>
                    <a:pt x="0" y="714583"/>
                    <a:pt x="0" y="460343"/>
                  </a:cubicBezTo>
                  <a:close/>
                </a:path>
              </a:pathLst>
            </a:custGeom>
            <a:solidFill>
              <a:srgbClr val="9ADEE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120173" tIns="120173" rIns="120173" bIns="120173" anchor="ctr" anchorCtr="0">
              <a:noAutofit/>
            </a:bodyPr>
            <a:lstStyle/>
            <a:p>
              <a:pPr algn="ctr" defTabSz="666750">
                <a:lnSpc>
                  <a:spcPct val="90000"/>
                </a:lnSpc>
                <a:spcBef>
                  <a:spcPct val="0"/>
                </a:spcBef>
                <a:spcAft>
                  <a:spcPct val="35000"/>
                </a:spcAft>
                <a:defRPr/>
              </a:pPr>
              <a:endParaRPr lang="zh-CN" altLang="en-US" sz="1500">
                <a:latin typeface="에스코어 드림 4 Regular"/>
                <a:ea typeface="에스코어 드림 4 Regular"/>
              </a:endParaRPr>
            </a:p>
          </p:txBody>
        </p:sp>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rcRect l="16836" r="16836"/>
            <a:stretch/>
          </p:blipFill>
          <p:spPr>
            <a:xfrm>
              <a:off x="5494660" y="3129650"/>
              <a:ext cx="1189414" cy="1189414"/>
            </a:xfrm>
            <a:custGeom>
              <a:avLst/>
              <a:gdLst>
                <a:gd name="connsiteX0" fmla="*/ 556974 w 1113947"/>
                <a:gd name="connsiteY0" fmla="*/ 0 h 1113947"/>
                <a:gd name="connsiteX1" fmla="*/ 1113947 w 1113947"/>
                <a:gd name="connsiteY1" fmla="*/ 556974 h 1113947"/>
                <a:gd name="connsiteX2" fmla="*/ 556974 w 1113947"/>
                <a:gd name="connsiteY2" fmla="*/ 1113947 h 1113947"/>
                <a:gd name="connsiteX3" fmla="*/ 0 w 1113947"/>
                <a:gd name="connsiteY3" fmla="*/ 556974 h 1113947"/>
                <a:gd name="connsiteX4" fmla="*/ 556974 w 1113947"/>
                <a:gd name="connsiteY4" fmla="*/ 0 h 1113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947" h="1113947">
                  <a:moveTo>
                    <a:pt x="556974" y="0"/>
                  </a:moveTo>
                  <a:cubicBezTo>
                    <a:pt x="864582" y="0"/>
                    <a:pt x="1113947" y="249365"/>
                    <a:pt x="1113947" y="556974"/>
                  </a:cubicBezTo>
                  <a:cubicBezTo>
                    <a:pt x="1113947" y="864582"/>
                    <a:pt x="864582" y="1113947"/>
                    <a:pt x="556974" y="1113947"/>
                  </a:cubicBezTo>
                  <a:cubicBezTo>
                    <a:pt x="249365" y="1113947"/>
                    <a:pt x="0" y="864582"/>
                    <a:pt x="0" y="556974"/>
                  </a:cubicBezTo>
                  <a:cubicBezTo>
                    <a:pt x="0" y="249365"/>
                    <a:pt x="249365" y="0"/>
                    <a:pt x="556974" y="0"/>
                  </a:cubicBezTo>
                  <a:close/>
                </a:path>
              </a:pathLst>
            </a:custGeom>
            <a:ln>
              <a:solidFill>
                <a:schemeClr val="bg1"/>
              </a:solidFill>
            </a:ln>
          </p:spPr>
        </p:pic>
      </p:grpSp>
      <p:sp>
        <p:nvSpPr>
          <p:cNvPr id="45" name="文本框 44"/>
          <p:cNvSpPr txBox="1"/>
          <p:nvPr/>
        </p:nvSpPr>
        <p:spPr>
          <a:xfrm>
            <a:off x="5832218" y="3344553"/>
            <a:ext cx="2613564" cy="68089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en-US" altLang="ko-KR" sz="1350">
                <a:effectLst>
                  <a:outerShdw blurRad="76200" dist="76200" dir="2700000" algn="ctr" rotWithShape="0">
                    <a:srgbClr val="000000">
                      <a:alpha val="50000"/>
                    </a:srgbClr>
                  </a:outerShdw>
                </a:effectLst>
                <a:latin typeface="에스코어 드림 5 Medium"/>
                <a:ea typeface="에스코어 드림 5 Medium"/>
              </a:rPr>
              <a:t>API</a:t>
            </a:r>
            <a:r>
              <a:rPr lang="ko-KR" altLang="en-US" sz="1350">
                <a:effectLst>
                  <a:outerShdw blurRad="76200" dist="76200" dir="2700000" algn="ctr" rotWithShape="0">
                    <a:srgbClr val="000000">
                      <a:alpha val="50000"/>
                    </a:srgbClr>
                  </a:outerShdw>
                </a:effectLst>
                <a:latin typeface="에스코어 드림 5 Medium"/>
                <a:ea typeface="에스코어 드림 5 Medium"/>
              </a:rPr>
              <a:t>를 활용한 다양하고 </a:t>
            </a:r>
          </a:p>
          <a:p>
            <a:pPr algn="just">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효과적인 지도 서비스</a:t>
            </a:r>
            <a:endParaRPr lang="zh-CN" altLang="en-US" sz="1350">
              <a:effectLst>
                <a:outerShdw blurRad="76200" dist="76200" dir="2700000" algn="ctr" rotWithShape="0">
                  <a:srgbClr val="000000">
                    <a:alpha val="50000"/>
                  </a:srgbClr>
                </a:outerShdw>
              </a:effectLst>
              <a:latin typeface="에스코어 드림 5 Medium"/>
              <a:ea typeface="에스코어 드림 5 Medium"/>
            </a:endParaRPr>
          </a:p>
        </p:txBody>
      </p:sp>
      <p:sp>
        <p:nvSpPr>
          <p:cNvPr id="46" name="文本框 45"/>
          <p:cNvSpPr txBox="1"/>
          <p:nvPr/>
        </p:nvSpPr>
        <p:spPr>
          <a:xfrm>
            <a:off x="843658" y="3283019"/>
            <a:ext cx="2446421" cy="68089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r">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추천수</a:t>
            </a:r>
            <a:r>
              <a:rPr lang="en-US" altLang="ko-KR" sz="135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a:effectLst>
                  <a:outerShdw blurRad="76200" dist="76200" dir="2700000" algn="ctr" rotWithShape="0">
                    <a:srgbClr val="000000">
                      <a:alpha val="50000"/>
                    </a:srgbClr>
                  </a:outerShdw>
                </a:effectLst>
                <a:latin typeface="에스코어 드림 5 Medium"/>
                <a:ea typeface="에스코어 드림 5 Medium"/>
              </a:rPr>
              <a:t>조회수 순에 따른 </a:t>
            </a:r>
          </a:p>
          <a:p>
            <a:pPr algn="r">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 여행지 정렬과 관리</a:t>
            </a:r>
          </a:p>
        </p:txBody>
      </p:sp>
      <p:sp>
        <p:nvSpPr>
          <p:cNvPr id="47" name="文本框 46"/>
          <p:cNvSpPr txBox="1"/>
          <p:nvPr/>
        </p:nvSpPr>
        <p:spPr>
          <a:xfrm>
            <a:off x="2987777" y="1827976"/>
            <a:ext cx="3168446" cy="68089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회원가입 및 로그인</a:t>
            </a:r>
            <a:endParaRPr lang="en-US" altLang="ko-KR" sz="1350" dirty="0">
              <a:effectLst>
                <a:outerShdw blurRad="76200" dist="76200" dir="2700000" algn="ctr" rotWithShape="0">
                  <a:srgbClr val="000000">
                    <a:alpha val="50000"/>
                  </a:srgbClr>
                </a:outerShdw>
              </a:effectLst>
              <a:latin typeface="에스코어 드림 5 Medium"/>
              <a:ea typeface="에스코어 드림 5 Medium"/>
            </a:endParaRPr>
          </a:p>
          <a:p>
            <a:pPr algn="ct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회원 권한에 따른 이용 기능 제한</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p>
        </p:txBody>
      </p:sp>
      <p:sp>
        <p:nvSpPr>
          <p:cNvPr id="48" name="文本框 47"/>
          <p:cNvSpPr txBox="1"/>
          <p:nvPr/>
        </p:nvSpPr>
        <p:spPr>
          <a:xfrm>
            <a:off x="2643821" y="5050542"/>
            <a:ext cx="3856358" cy="68089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선호하는 여행지에 좋아요 기능과 즐겨찾기 기능 </a:t>
            </a:r>
          </a:p>
          <a:p>
            <a:pPr algn="ctr">
              <a:lnSpc>
                <a:spcPct val="150000"/>
              </a:lnSpc>
              <a:defRPr/>
            </a:pPr>
            <a:r>
              <a:rPr lang="ko-KR" altLang="en-US" sz="1350">
                <a:effectLst>
                  <a:outerShdw blurRad="76200" dist="76200" dir="2700000" algn="ctr" rotWithShape="0">
                    <a:srgbClr val="000000">
                      <a:alpha val="50000"/>
                    </a:srgbClr>
                  </a:outerShdw>
                </a:effectLst>
                <a:latin typeface="에스코어 드림 5 Medium"/>
                <a:ea typeface="에스코어 드림 5 Medium"/>
              </a:rPr>
              <a:t>효과적인 정보수집과 계획 수립</a:t>
            </a:r>
            <a:endParaRPr lang="zh-CN" altLang="en-US" sz="135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a:extLst>
              <a:ext uri="{FF2B5EF4-FFF2-40B4-BE49-F238E27FC236}">
                <a16:creationId xmlns:a16="http://schemas.microsoft.com/office/drawing/2014/main" id="{82E617AF-2EAA-C4B3-FBB7-7E7B7C40DBDC}"/>
              </a:ext>
            </a:extLst>
          </p:cNvPr>
          <p:cNvGrpSpPr/>
          <p:nvPr/>
        </p:nvGrpSpPr>
        <p:grpSpPr>
          <a:xfrm>
            <a:off x="-414068" y="605858"/>
            <a:ext cx="2762075" cy="402203"/>
            <a:chOff x="0" y="556211"/>
            <a:chExt cx="3947309" cy="536271"/>
          </a:xfrm>
        </p:grpSpPr>
        <p:cxnSp>
          <p:nvCxnSpPr>
            <p:cNvPr id="3" name="直接连接符 8">
              <a:extLst>
                <a:ext uri="{FF2B5EF4-FFF2-40B4-BE49-F238E27FC236}">
                  <a16:creationId xmlns:a16="http://schemas.microsoft.com/office/drawing/2014/main" id="{EB2D9460-DD01-7304-5166-08309F51E93A}"/>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a:extLst>
                <a:ext uri="{FF2B5EF4-FFF2-40B4-BE49-F238E27FC236}">
                  <a16:creationId xmlns:a16="http://schemas.microsoft.com/office/drawing/2014/main" id="{66791228-CEA2-26D4-D0E9-8606C22BA9BC}"/>
                </a:ext>
              </a:extLst>
            </p:cNvPr>
            <p:cNvPicPr>
              <a:picLocks noChangeAspect="1"/>
            </p:cNvPicPr>
            <p:nvPr/>
          </p:nvPicPr>
          <p:blipFill rotWithShape="1">
            <a:blip r:embed="rId6"/>
            <a:stretch>
              <a:fillRect/>
            </a:stretch>
          </p:blipFill>
          <p:spPr>
            <a:xfrm flipH="1">
              <a:off x="3334470" y="556211"/>
              <a:ext cx="612839" cy="536271"/>
            </a:xfrm>
            <a:prstGeom prst="rect">
              <a:avLst/>
            </a:prstGeom>
          </p:spPr>
        </p:pic>
      </p:grpSp>
      <p:grpSp>
        <p:nvGrpSpPr>
          <p:cNvPr id="5" name="组合 14">
            <a:extLst>
              <a:ext uri="{FF2B5EF4-FFF2-40B4-BE49-F238E27FC236}">
                <a16:creationId xmlns:a16="http://schemas.microsoft.com/office/drawing/2014/main" id="{A75885B7-2C04-3CE2-A492-9732BE8C2CC5}"/>
              </a:ext>
            </a:extLst>
          </p:cNvPr>
          <p:cNvGrpSpPr/>
          <p:nvPr/>
        </p:nvGrpSpPr>
        <p:grpSpPr>
          <a:xfrm>
            <a:off x="6976061" y="613968"/>
            <a:ext cx="2762279" cy="402203"/>
            <a:chOff x="8244401" y="553613"/>
            <a:chExt cx="3947599" cy="536271"/>
          </a:xfrm>
        </p:grpSpPr>
        <p:cxnSp>
          <p:nvCxnSpPr>
            <p:cNvPr id="6" name="直接连接符 9">
              <a:extLst>
                <a:ext uri="{FF2B5EF4-FFF2-40B4-BE49-F238E27FC236}">
                  <a16:creationId xmlns:a16="http://schemas.microsoft.com/office/drawing/2014/main" id="{A80E75FE-5247-2D76-3B3D-056EEF3F825F}"/>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a:extLst>
                <a:ext uri="{FF2B5EF4-FFF2-40B4-BE49-F238E27FC236}">
                  <a16:creationId xmlns:a16="http://schemas.microsoft.com/office/drawing/2014/main" id="{D13CB009-85FC-330C-0B27-422214E67550}"/>
                </a:ext>
              </a:extLst>
            </p:cNvPr>
            <p:cNvPicPr>
              <a:picLocks noChangeAspect="1"/>
            </p:cNvPicPr>
            <p:nvPr/>
          </p:nvPicPr>
          <p:blipFill rotWithShape="1">
            <a:blip r:embed="rId6"/>
            <a:stretch>
              <a:fillRect/>
            </a:stretch>
          </p:blipFill>
          <p:spPr>
            <a:xfrm>
              <a:off x="8244401" y="553613"/>
              <a:ext cx="612839" cy="536271"/>
            </a:xfrm>
            <a:prstGeom prst="rect">
              <a:avLst/>
            </a:prstGeom>
          </p:spPr>
        </p:pic>
      </p:grpSp>
      <p:pic>
        <p:nvPicPr>
          <p:cNvPr id="8" name="图片 21" descr="체크리스트 단색으로 채워진">
            <a:extLst>
              <a:ext uri="{FF2B5EF4-FFF2-40B4-BE49-F238E27FC236}">
                <a16:creationId xmlns:a16="http://schemas.microsoft.com/office/drawing/2014/main" id="{D47216BD-1763-54F9-71D4-7B9016684B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53956" y="4374849"/>
            <a:ext cx="441625" cy="441625"/>
          </a:xfrm>
          <a:prstGeom prst="rect">
            <a:avLst/>
          </a:prstGeom>
        </p:spPr>
      </p:pic>
      <p:pic>
        <p:nvPicPr>
          <p:cNvPr id="9" name="图片 21" descr="막대 그래프 상향 추세 단색으로 채워진">
            <a:extLst>
              <a:ext uri="{FF2B5EF4-FFF2-40B4-BE49-F238E27FC236}">
                <a16:creationId xmlns:a16="http://schemas.microsoft.com/office/drawing/2014/main" id="{9DCCEEFA-8C99-79F8-C567-DB5BD0D61A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465404" y="3496934"/>
            <a:ext cx="441625" cy="441625"/>
          </a:xfrm>
          <a:prstGeom prst="rect">
            <a:avLst/>
          </a:prstGeom>
        </p:spPr>
      </p:pic>
      <p:pic>
        <p:nvPicPr>
          <p:cNvPr id="12" name="图片 21" descr="인터넷 단색으로 채워진">
            <a:extLst>
              <a:ext uri="{FF2B5EF4-FFF2-40B4-BE49-F238E27FC236}">
                <a16:creationId xmlns:a16="http://schemas.microsoft.com/office/drawing/2014/main" id="{ACBE971D-3163-9C28-8197-D8117E0FFD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332543" y="2574851"/>
            <a:ext cx="478913" cy="47891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2" fill="hold" grpId="1" nodeType="withEffect">
                                  <p:stCondLst>
                                    <p:cond delay="1000"/>
                                  </p:stCondLst>
                                  <p:childTnLst>
                                    <p:set>
                                      <p:cBhvr>
                                        <p:cTn id="9" dur="1" fill="hold">
                                          <p:stCondLst>
                                            <p:cond delay="0"/>
                                          </p:stCondLst>
                                        </p:cTn>
                                        <p:tgtEl>
                                          <p:spTgt spid="45"/>
                                        </p:tgtEl>
                                        <p:attrNameLst>
                                          <p:attrName>style.visibility</p:attrName>
                                        </p:attrNameLst>
                                      </p:cBhvr>
                                      <p:to>
                                        <p:strVal val="visible"/>
                                      </p:to>
                                    </p:set>
                                    <p:anim calcmode="lin" valueType="num">
                                      <p:cBhvr additive="base">
                                        <p:cTn id="10" dur="500" fill="hold"/>
                                        <p:tgtEl>
                                          <p:spTgt spid="45"/>
                                        </p:tgtEl>
                                        <p:attrNameLst>
                                          <p:attrName>ppt_x</p:attrName>
                                        </p:attrNameLst>
                                      </p:cBhvr>
                                      <p:tavLst>
                                        <p:tav tm="0">
                                          <p:val>
                                            <p:strVal val="1+#ppt_w/2"/>
                                          </p:val>
                                        </p:tav>
                                        <p:tav tm="100000">
                                          <p:val>
                                            <p:strVal val="#ppt_x"/>
                                          </p:val>
                                        </p:tav>
                                      </p:tavLst>
                                    </p:anim>
                                    <p:anim calcmode="lin" valueType="num">
                                      <p:cBhvr additive="base">
                                        <p:cTn id="11" dur="500" fill="hold"/>
                                        <p:tgtEl>
                                          <p:spTgt spid="45"/>
                                        </p:tgtEl>
                                        <p:attrNameLst>
                                          <p:attrName>ppt_y</p:attrName>
                                        </p:attrNameLst>
                                      </p:cBhvr>
                                      <p:tavLst>
                                        <p:tav tm="0">
                                          <p:val>
                                            <p:strVal val="#ppt_y"/>
                                          </p:val>
                                        </p:tav>
                                        <p:tav tm="100000">
                                          <p:val>
                                            <p:strVal val="#ppt_y"/>
                                          </p:val>
                                        </p:tav>
                                      </p:tavLst>
                                    </p:anim>
                                  </p:childTnLst>
                                </p:cTn>
                              </p:par>
                              <p:par>
                                <p:cTn id="12" presetID="2" presetClass="entr" presetSubtype="8" fill="hold" grpId="2" nodeType="withEffect">
                                  <p:stCondLst>
                                    <p:cond delay="100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500" fill="hold"/>
                                        <p:tgtEl>
                                          <p:spTgt spid="46"/>
                                        </p:tgtEl>
                                        <p:attrNameLst>
                                          <p:attrName>ppt_x</p:attrName>
                                        </p:attrNameLst>
                                      </p:cBhvr>
                                      <p:tavLst>
                                        <p:tav tm="0">
                                          <p:val>
                                            <p:strVal val="0-#ppt_w/2"/>
                                          </p:val>
                                        </p:tav>
                                        <p:tav tm="100000">
                                          <p:val>
                                            <p:strVal val="#ppt_x"/>
                                          </p:val>
                                        </p:tav>
                                      </p:tavLst>
                                    </p:anim>
                                    <p:anim calcmode="lin" valueType="num">
                                      <p:cBhvr additive="base">
                                        <p:cTn id="15" dur="500" fill="hold"/>
                                        <p:tgtEl>
                                          <p:spTgt spid="46"/>
                                        </p:tgtEl>
                                        <p:attrNameLst>
                                          <p:attrName>ppt_y</p:attrName>
                                        </p:attrNameLst>
                                      </p:cBhvr>
                                      <p:tavLst>
                                        <p:tav tm="0">
                                          <p:val>
                                            <p:strVal val="#ppt_y"/>
                                          </p:val>
                                        </p:tav>
                                        <p:tav tm="100000">
                                          <p:val>
                                            <p:strVal val="#ppt_y"/>
                                          </p:val>
                                        </p:tav>
                                      </p:tavLst>
                                    </p:anim>
                                  </p:childTnLst>
                                </p:cTn>
                              </p:par>
                              <p:par>
                                <p:cTn id="16" presetID="2" presetClass="entr" presetSubtype="1" fill="hold" grpId="3" nodeType="withEffect">
                                  <p:stCondLst>
                                    <p:cond delay="100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500" fill="hold"/>
                                        <p:tgtEl>
                                          <p:spTgt spid="47"/>
                                        </p:tgtEl>
                                        <p:attrNameLst>
                                          <p:attrName>ppt_x</p:attrName>
                                        </p:attrNameLst>
                                      </p:cBhvr>
                                      <p:tavLst>
                                        <p:tav tm="0">
                                          <p:val>
                                            <p:strVal val="#ppt_x"/>
                                          </p:val>
                                        </p:tav>
                                        <p:tav tm="100000">
                                          <p:val>
                                            <p:strVal val="#ppt_x"/>
                                          </p:val>
                                        </p:tav>
                                      </p:tavLst>
                                    </p:anim>
                                    <p:anim calcmode="lin" valueType="num">
                                      <p:cBhvr additive="base">
                                        <p:cTn id="19" dur="500" fill="hold"/>
                                        <p:tgtEl>
                                          <p:spTgt spid="47"/>
                                        </p:tgtEl>
                                        <p:attrNameLst>
                                          <p:attrName>ppt_y</p:attrName>
                                        </p:attrNameLst>
                                      </p:cBhvr>
                                      <p:tavLst>
                                        <p:tav tm="0">
                                          <p:val>
                                            <p:strVal val="0-#ppt_h/2"/>
                                          </p:val>
                                        </p:tav>
                                        <p:tav tm="100000">
                                          <p:val>
                                            <p:strVal val="#ppt_y"/>
                                          </p:val>
                                        </p:tav>
                                      </p:tavLst>
                                    </p:anim>
                                  </p:childTnLst>
                                </p:cTn>
                              </p:par>
                              <p:par>
                                <p:cTn id="20" presetID="2" presetClass="entr" presetSubtype="2" fill="hold" grpId="4" nodeType="withEffect">
                                  <p:stCondLst>
                                    <p:cond delay="100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fill="hold"/>
                                        <p:tgtEl>
                                          <p:spTgt spid="48"/>
                                        </p:tgtEl>
                                        <p:attrNameLst>
                                          <p:attrName>ppt_x</p:attrName>
                                        </p:attrNameLst>
                                      </p:cBhvr>
                                      <p:tavLst>
                                        <p:tav tm="0">
                                          <p:val>
                                            <p:strVal val="1+#ppt_w/2"/>
                                          </p:val>
                                        </p:tav>
                                        <p:tav tm="100000">
                                          <p:val>
                                            <p:strVal val="#ppt_x"/>
                                          </p:val>
                                        </p:tav>
                                      </p:tavLst>
                                    </p:anim>
                                    <p:anim calcmode="lin" valueType="num">
                                      <p:cBhvr additive="base">
                                        <p:cTn id="23" dur="500" fill="hold"/>
                                        <p:tgtEl>
                                          <p:spTgt spid="48"/>
                                        </p:tgtEl>
                                        <p:attrNameLst>
                                          <p:attrName>ppt_y</p:attrName>
                                        </p:attrNameLst>
                                      </p:cBhvr>
                                      <p:tavLst>
                                        <p:tav tm="0">
                                          <p:val>
                                            <p:strVal val="#ppt_y"/>
                                          </p:val>
                                        </p:tav>
                                        <p:tav tm="100000">
                                          <p:val>
                                            <p:strVal val="#ppt_y"/>
                                          </p:val>
                                        </p:tav>
                                      </p:tavLst>
                                    </p:anim>
                                  </p:childTnLst>
                                </p:cTn>
                              </p:par>
                              <p:par>
                                <p:cTn id="24" presetID="22" presetClass="entr" presetSubtype="8"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1250"/>
                                        <p:tgtEl>
                                          <p:spTgt spid="2"/>
                                        </p:tgtEl>
                                      </p:cBhvr>
                                    </p:animEffect>
                                  </p:childTnLst>
                                </p:cTn>
                              </p:par>
                              <p:par>
                                <p:cTn id="27" presetID="22" presetClass="entr" presetSubtype="2"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5" grpId="1"/>
      <p:bldP spid="46" grpId="2"/>
      <p:bldP spid="47" grpId="3"/>
      <p:bldP spid="48" grpId="4"/>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42818" y="426497"/>
            <a:ext cx="4377868"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가입환영 </a:t>
            </a: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e-mail</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 기능</a:t>
            </a:r>
          </a:p>
        </p:txBody>
      </p:sp>
      <p:sp>
        <p:nvSpPr>
          <p:cNvPr id="47" name="文本框 46"/>
          <p:cNvSpPr txBox="1"/>
          <p:nvPr/>
        </p:nvSpPr>
        <p:spPr>
          <a:xfrm>
            <a:off x="192335" y="2142240"/>
            <a:ext cx="3652634" cy="1996637"/>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1650" dirty="0">
                <a:effectLst>
                  <a:outerShdw blurRad="76200" dist="76200" dir="2700000" algn="ctr" rotWithShape="0">
                    <a:srgbClr val="000000">
                      <a:alpha val="50000"/>
                    </a:srgbClr>
                  </a:outerShdw>
                </a:effectLst>
                <a:latin typeface="에스코어 드림 5 Medium"/>
                <a:ea typeface="에스코어 드림 5 Medium"/>
              </a:rPr>
              <a:t>CHECK-POINT</a:t>
            </a:r>
            <a:endParaRPr lang="en-US" altLang="ko-KR"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 </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회원 가입시 회원정보가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DB</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업데이트 </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되면서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e-mail</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을 작성하는지</a:t>
            </a: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2.</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e-mail</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내용에 회원이 입력한 정보를 </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맞게 출력하는지</a:t>
            </a:r>
          </a:p>
          <a:p>
            <a:pPr>
              <a:lnSpc>
                <a:spcPct val="150000"/>
              </a:lnSpc>
              <a:defRPr/>
            </a:pPr>
            <a:endParaRPr lang="ko-KR" altLang="en-US" sz="1350" dirty="0">
              <a:effectLst>
                <a:outerShdw blurRad="76200" dist="76200" dir="2700000" algn="ctr" rotWithShape="0">
                  <a:srgbClr val="000000">
                    <a:alpha val="50000"/>
                  </a:srgbClr>
                </a:outerShdw>
              </a:effectLst>
              <a:latin typeface="에스코어 드림 5 Medium"/>
              <a:ea typeface="에스코어 드림 5 Medium"/>
            </a:endParaRPr>
          </a:p>
        </p:txBody>
      </p:sp>
      <p:pic>
        <p:nvPicPr>
          <p:cNvPr id="51" name="그림 50"/>
          <p:cNvPicPr>
            <a:picLocks noChangeAspect="1"/>
          </p:cNvPicPr>
          <p:nvPr/>
        </p:nvPicPr>
        <p:blipFill rotWithShape="1">
          <a:blip r:embed="rId3"/>
          <a:stretch>
            <a:fillRect/>
          </a:stretch>
        </p:blipFill>
        <p:spPr>
          <a:xfrm>
            <a:off x="3776323" y="2046823"/>
            <a:ext cx="5070300" cy="4184108"/>
          </a:xfrm>
          <a:prstGeom prst="rect">
            <a:avLst/>
          </a:prstGeom>
        </p:spPr>
      </p:pic>
      <p:grpSp>
        <p:nvGrpSpPr>
          <p:cNvPr id="2" name="组合 12">
            <a:extLst>
              <a:ext uri="{FF2B5EF4-FFF2-40B4-BE49-F238E27FC236}">
                <a16:creationId xmlns:a16="http://schemas.microsoft.com/office/drawing/2014/main" id="{69C755C7-42AE-2554-6D43-3B9925B8CAAF}"/>
              </a:ext>
            </a:extLst>
          </p:cNvPr>
          <p:cNvGrpSpPr/>
          <p:nvPr/>
        </p:nvGrpSpPr>
        <p:grpSpPr>
          <a:xfrm>
            <a:off x="-414068" y="605858"/>
            <a:ext cx="2762075" cy="402203"/>
            <a:chOff x="0" y="556211"/>
            <a:chExt cx="3947309" cy="536271"/>
          </a:xfrm>
        </p:grpSpPr>
        <p:cxnSp>
          <p:nvCxnSpPr>
            <p:cNvPr id="3" name="直接连接符 8">
              <a:extLst>
                <a:ext uri="{FF2B5EF4-FFF2-40B4-BE49-F238E27FC236}">
                  <a16:creationId xmlns:a16="http://schemas.microsoft.com/office/drawing/2014/main" id="{32EC7A20-F3D7-C174-C762-42F9595AB08C}"/>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a:extLst>
                <a:ext uri="{FF2B5EF4-FFF2-40B4-BE49-F238E27FC236}">
                  <a16:creationId xmlns:a16="http://schemas.microsoft.com/office/drawing/2014/main" id="{744E5B12-4253-A08F-EE31-4F313BD5A07C}"/>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5" name="组合 14">
            <a:extLst>
              <a:ext uri="{FF2B5EF4-FFF2-40B4-BE49-F238E27FC236}">
                <a16:creationId xmlns:a16="http://schemas.microsoft.com/office/drawing/2014/main" id="{CF67C02B-76AE-4D2B-CA74-513400198357}"/>
              </a:ext>
            </a:extLst>
          </p:cNvPr>
          <p:cNvGrpSpPr/>
          <p:nvPr/>
        </p:nvGrpSpPr>
        <p:grpSpPr>
          <a:xfrm>
            <a:off x="6976061" y="613968"/>
            <a:ext cx="2762279" cy="402203"/>
            <a:chOff x="8244401" y="553613"/>
            <a:chExt cx="3947599" cy="536271"/>
          </a:xfrm>
        </p:grpSpPr>
        <p:cxnSp>
          <p:nvCxnSpPr>
            <p:cNvPr id="6" name="直接连接符 9">
              <a:extLst>
                <a:ext uri="{FF2B5EF4-FFF2-40B4-BE49-F238E27FC236}">
                  <a16:creationId xmlns:a16="http://schemas.microsoft.com/office/drawing/2014/main" id="{861E7728-D222-64CE-ACB0-30A81CC268BD}"/>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a:extLst>
                <a:ext uri="{FF2B5EF4-FFF2-40B4-BE49-F238E27FC236}">
                  <a16:creationId xmlns:a16="http://schemas.microsoft.com/office/drawing/2014/main" id="{81A9867A-2DDE-FD76-89E7-212664EEA18B}"/>
                </a:ext>
              </a:extLst>
            </p:cNvPr>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9" name="그림 8">
            <a:extLst>
              <a:ext uri="{FF2B5EF4-FFF2-40B4-BE49-F238E27FC236}">
                <a16:creationId xmlns:a16="http://schemas.microsoft.com/office/drawing/2014/main" id="{96E46B93-A3B9-82E8-7791-A9022F8AD9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6323" y="1451720"/>
            <a:ext cx="2975717" cy="52488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124563" y="514388"/>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좋아요 기능</a:t>
            </a:r>
          </a:p>
        </p:txBody>
      </p:sp>
      <p:sp>
        <p:nvSpPr>
          <p:cNvPr id="47" name="文本框 46"/>
          <p:cNvSpPr txBox="1"/>
          <p:nvPr/>
        </p:nvSpPr>
        <p:spPr>
          <a:xfrm>
            <a:off x="307277" y="2156413"/>
            <a:ext cx="3652634" cy="1996637"/>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1650" dirty="0">
                <a:effectLst>
                  <a:outerShdw blurRad="76200" dist="76200" dir="2700000" algn="ctr" rotWithShape="0">
                    <a:srgbClr val="000000">
                      <a:alpha val="50000"/>
                    </a:srgbClr>
                  </a:outerShdw>
                </a:effectLst>
                <a:latin typeface="에스코어 드림 5 Medium"/>
                <a:ea typeface="에스코어 드림 5 Medium"/>
              </a:rPr>
              <a:t>CHECK-POINT</a:t>
            </a:r>
            <a:endParaRPr lang="en-US" altLang="ko-KR"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 </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좋아요 버튼이 눌렸을 때</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이미지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토글</a:t>
            </a:r>
            <a:endParaRPr lang="ko-KR" altLang="en-US"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2.</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나의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좋아요가</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0</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인 글에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이 올라가는지</a:t>
            </a: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3.</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좋아요가</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인 글에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0</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이 되는지</a:t>
            </a: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4.</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전체 회원이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좋아요를</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누른 수를 </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카운터하여</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출력되는지</a:t>
            </a:r>
          </a:p>
        </p:txBody>
      </p:sp>
      <p:pic>
        <p:nvPicPr>
          <p:cNvPr id="50" name="그림 49"/>
          <p:cNvPicPr>
            <a:picLocks noChangeAspect="1"/>
          </p:cNvPicPr>
          <p:nvPr/>
        </p:nvPicPr>
        <p:blipFill rotWithShape="1">
          <a:blip r:embed="rId3"/>
          <a:stretch>
            <a:fillRect/>
          </a:stretch>
        </p:blipFill>
        <p:spPr>
          <a:xfrm>
            <a:off x="3854908" y="2218388"/>
            <a:ext cx="4774742" cy="3952013"/>
          </a:xfrm>
          <a:prstGeom prst="rect">
            <a:avLst/>
          </a:prstGeom>
        </p:spPr>
      </p:pic>
      <p:grpSp>
        <p:nvGrpSpPr>
          <p:cNvPr id="2" name="组合 12">
            <a:extLst>
              <a:ext uri="{FF2B5EF4-FFF2-40B4-BE49-F238E27FC236}">
                <a16:creationId xmlns:a16="http://schemas.microsoft.com/office/drawing/2014/main" id="{5570B42E-A284-686C-CF00-0BE6AB5BF181}"/>
              </a:ext>
            </a:extLst>
          </p:cNvPr>
          <p:cNvGrpSpPr/>
          <p:nvPr/>
        </p:nvGrpSpPr>
        <p:grpSpPr>
          <a:xfrm>
            <a:off x="-414068" y="679489"/>
            <a:ext cx="2762075" cy="402203"/>
            <a:chOff x="0" y="556211"/>
            <a:chExt cx="3947309" cy="536271"/>
          </a:xfrm>
        </p:grpSpPr>
        <p:cxnSp>
          <p:nvCxnSpPr>
            <p:cNvPr id="3" name="直接连接符 8">
              <a:extLst>
                <a:ext uri="{FF2B5EF4-FFF2-40B4-BE49-F238E27FC236}">
                  <a16:creationId xmlns:a16="http://schemas.microsoft.com/office/drawing/2014/main" id="{12E3924C-B900-6BD5-38B1-3DB4EE616430}"/>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a:extLst>
                <a:ext uri="{FF2B5EF4-FFF2-40B4-BE49-F238E27FC236}">
                  <a16:creationId xmlns:a16="http://schemas.microsoft.com/office/drawing/2014/main" id="{4F94AECB-99A3-05A6-9569-F268EB1C929F}"/>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5" name="组合 14">
            <a:extLst>
              <a:ext uri="{FF2B5EF4-FFF2-40B4-BE49-F238E27FC236}">
                <a16:creationId xmlns:a16="http://schemas.microsoft.com/office/drawing/2014/main" id="{E1CD82A2-983A-B2A7-9C48-5B594A9CA9A3}"/>
              </a:ext>
            </a:extLst>
          </p:cNvPr>
          <p:cNvGrpSpPr/>
          <p:nvPr/>
        </p:nvGrpSpPr>
        <p:grpSpPr>
          <a:xfrm>
            <a:off x="6976061" y="687599"/>
            <a:ext cx="2762279" cy="402203"/>
            <a:chOff x="8244401" y="553613"/>
            <a:chExt cx="3947599" cy="536271"/>
          </a:xfrm>
        </p:grpSpPr>
        <p:cxnSp>
          <p:nvCxnSpPr>
            <p:cNvPr id="6" name="直接连接符 9">
              <a:extLst>
                <a:ext uri="{FF2B5EF4-FFF2-40B4-BE49-F238E27FC236}">
                  <a16:creationId xmlns:a16="http://schemas.microsoft.com/office/drawing/2014/main" id="{A4200D52-5FDE-5A03-46F4-994A59FD126E}"/>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a:extLst>
                <a:ext uri="{FF2B5EF4-FFF2-40B4-BE49-F238E27FC236}">
                  <a16:creationId xmlns:a16="http://schemas.microsoft.com/office/drawing/2014/main" id="{2AC59E1E-1AB1-C8E3-4936-BD5479AA531D}"/>
                </a:ext>
              </a:extLst>
            </p:cNvPr>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9" name="그림 8">
            <a:extLst>
              <a:ext uri="{FF2B5EF4-FFF2-40B4-BE49-F238E27FC236}">
                <a16:creationId xmlns:a16="http://schemas.microsoft.com/office/drawing/2014/main" id="{192D30B5-28EF-7776-BA88-58B64405A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908" y="1699313"/>
            <a:ext cx="1091026" cy="398303"/>
          </a:xfrm>
          <a:prstGeom prst="rect">
            <a:avLst/>
          </a:prstGeom>
        </p:spPr>
      </p:pic>
      <p:pic>
        <p:nvPicPr>
          <p:cNvPr id="11" name="그림 10">
            <a:extLst>
              <a:ext uri="{FF2B5EF4-FFF2-40B4-BE49-F238E27FC236}">
                <a16:creationId xmlns:a16="http://schemas.microsoft.com/office/drawing/2014/main" id="{8227624A-6C78-8EE2-95D9-94733C7C92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8910" y="1699313"/>
            <a:ext cx="1139009" cy="39830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124563" y="551789"/>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즐겨찾기 기능</a:t>
            </a:r>
          </a:p>
        </p:txBody>
      </p:sp>
      <p:sp>
        <p:nvSpPr>
          <p:cNvPr id="47" name="文本框 46"/>
          <p:cNvSpPr txBox="1"/>
          <p:nvPr/>
        </p:nvSpPr>
        <p:spPr>
          <a:xfrm>
            <a:off x="307277" y="2415366"/>
            <a:ext cx="3652634" cy="168501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1650" dirty="0">
                <a:effectLst>
                  <a:outerShdw blurRad="76200" dist="76200" dir="2700000" algn="ctr" rotWithShape="0">
                    <a:srgbClr val="000000">
                      <a:alpha val="50000"/>
                    </a:srgbClr>
                  </a:outerShdw>
                </a:effectLst>
                <a:latin typeface="에스코어 드림 5 Medium"/>
                <a:ea typeface="에스코어 드림 5 Medium"/>
              </a:rPr>
              <a:t>CHECK-POINT</a:t>
            </a:r>
            <a:endParaRPr lang="en-US" altLang="ko-KR"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1. </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즐겨찾기 버튼을 눌렀을 때</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회원별</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즐겨찾기 목록이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완성이되는지</a:t>
            </a:r>
            <a:endParaRPr lang="ko-KR" altLang="en-US" sz="1350" dirty="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2.</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ko-KR" altLang="en-US" sz="1350" dirty="0" err="1">
                <a:effectLst>
                  <a:outerShdw blurRad="76200" dist="76200" dir="2700000" algn="ctr" rotWithShape="0">
                    <a:srgbClr val="000000">
                      <a:alpha val="50000"/>
                    </a:srgbClr>
                  </a:outerShdw>
                </a:effectLst>
                <a:latin typeface="에스코어 드림 5 Medium"/>
                <a:ea typeface="에스코어 드림 5 Medium"/>
              </a:rPr>
              <a:t>즐겨찾기한</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글이 지워졌을 때</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a:t>
            </a:r>
          </a:p>
          <a:p>
            <a:pPr>
              <a:lnSpc>
                <a:spcPct val="150000"/>
              </a:lnSpc>
              <a:defRPr/>
            </a:pP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   </a:t>
            </a:r>
            <a:r>
              <a:rPr lang="en-US" altLang="ko-KR" sz="1350" dirty="0">
                <a:effectLst>
                  <a:outerShdw blurRad="76200" dist="76200" dir="2700000" algn="ctr" rotWithShape="0">
                    <a:srgbClr val="000000">
                      <a:alpha val="50000"/>
                    </a:srgbClr>
                  </a:outerShdw>
                </a:effectLst>
                <a:latin typeface="에스코어 드림 5 Medium"/>
                <a:ea typeface="에스코어 드림 5 Medium"/>
              </a:rPr>
              <a:t>DB</a:t>
            </a:r>
            <a:r>
              <a:rPr lang="ko-KR" altLang="en-US" sz="1350" dirty="0">
                <a:effectLst>
                  <a:outerShdw blurRad="76200" dist="76200" dir="2700000" algn="ctr" rotWithShape="0">
                    <a:srgbClr val="000000">
                      <a:alpha val="50000"/>
                    </a:srgbClr>
                  </a:outerShdw>
                </a:effectLst>
                <a:latin typeface="에스코어 드림 5 Medium"/>
                <a:ea typeface="에스코어 드림 5 Medium"/>
              </a:rPr>
              <a:t>에서 즐겨찾기 목록이 지워지는지</a:t>
            </a:r>
          </a:p>
        </p:txBody>
      </p:sp>
      <p:pic>
        <p:nvPicPr>
          <p:cNvPr id="51" name="그림 50"/>
          <p:cNvPicPr>
            <a:picLocks noChangeAspect="1"/>
          </p:cNvPicPr>
          <p:nvPr/>
        </p:nvPicPr>
        <p:blipFill rotWithShape="1">
          <a:blip r:embed="rId3"/>
          <a:stretch>
            <a:fillRect/>
          </a:stretch>
        </p:blipFill>
        <p:spPr>
          <a:xfrm>
            <a:off x="3763368" y="1782937"/>
            <a:ext cx="4700491" cy="4286249"/>
          </a:xfrm>
          <a:prstGeom prst="rect">
            <a:avLst/>
          </a:prstGeom>
        </p:spPr>
      </p:pic>
      <p:grpSp>
        <p:nvGrpSpPr>
          <p:cNvPr id="2" name="组合 12">
            <a:extLst>
              <a:ext uri="{FF2B5EF4-FFF2-40B4-BE49-F238E27FC236}">
                <a16:creationId xmlns:a16="http://schemas.microsoft.com/office/drawing/2014/main" id="{5ED27C31-645C-2943-8027-AFCA312B4678}"/>
              </a:ext>
            </a:extLst>
          </p:cNvPr>
          <p:cNvGrpSpPr/>
          <p:nvPr/>
        </p:nvGrpSpPr>
        <p:grpSpPr>
          <a:xfrm>
            <a:off x="-414068" y="716890"/>
            <a:ext cx="2762075" cy="402203"/>
            <a:chOff x="0" y="556211"/>
            <a:chExt cx="3947309" cy="536271"/>
          </a:xfrm>
        </p:grpSpPr>
        <p:cxnSp>
          <p:nvCxnSpPr>
            <p:cNvPr id="3" name="直接连接符 8">
              <a:extLst>
                <a:ext uri="{FF2B5EF4-FFF2-40B4-BE49-F238E27FC236}">
                  <a16:creationId xmlns:a16="http://schemas.microsoft.com/office/drawing/2014/main" id="{F78F946A-F9EE-CF7C-F040-9D05FDB21D5C}"/>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a:extLst>
                <a:ext uri="{FF2B5EF4-FFF2-40B4-BE49-F238E27FC236}">
                  <a16:creationId xmlns:a16="http://schemas.microsoft.com/office/drawing/2014/main" id="{1A5C184E-FE2D-BD50-A6CB-075CA923E5C1}"/>
                </a:ext>
              </a:extLst>
            </p:cNvPr>
            <p:cNvPicPr>
              <a:picLocks noChangeAspect="1"/>
            </p:cNvPicPr>
            <p:nvPr/>
          </p:nvPicPr>
          <p:blipFill rotWithShape="1">
            <a:blip r:embed="rId4"/>
            <a:stretch>
              <a:fillRect/>
            </a:stretch>
          </p:blipFill>
          <p:spPr>
            <a:xfrm flipH="1">
              <a:off x="3334470" y="556211"/>
              <a:ext cx="612839" cy="536271"/>
            </a:xfrm>
            <a:prstGeom prst="rect">
              <a:avLst/>
            </a:prstGeom>
          </p:spPr>
        </p:pic>
      </p:grpSp>
      <p:grpSp>
        <p:nvGrpSpPr>
          <p:cNvPr id="5" name="组合 14">
            <a:extLst>
              <a:ext uri="{FF2B5EF4-FFF2-40B4-BE49-F238E27FC236}">
                <a16:creationId xmlns:a16="http://schemas.microsoft.com/office/drawing/2014/main" id="{71D11DAA-0715-A287-D3B9-25B9D022B906}"/>
              </a:ext>
            </a:extLst>
          </p:cNvPr>
          <p:cNvGrpSpPr/>
          <p:nvPr/>
        </p:nvGrpSpPr>
        <p:grpSpPr>
          <a:xfrm>
            <a:off x="6976061" y="725000"/>
            <a:ext cx="2762279" cy="402203"/>
            <a:chOff x="8244401" y="553613"/>
            <a:chExt cx="3947599" cy="536271"/>
          </a:xfrm>
        </p:grpSpPr>
        <p:cxnSp>
          <p:nvCxnSpPr>
            <p:cNvPr id="6" name="直接连接符 9">
              <a:extLst>
                <a:ext uri="{FF2B5EF4-FFF2-40B4-BE49-F238E27FC236}">
                  <a16:creationId xmlns:a16="http://schemas.microsoft.com/office/drawing/2014/main" id="{B91B627C-5353-F8FD-7373-8E1B31DFD4B0}"/>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a:extLst>
                <a:ext uri="{FF2B5EF4-FFF2-40B4-BE49-F238E27FC236}">
                  <a16:creationId xmlns:a16="http://schemas.microsoft.com/office/drawing/2014/main" id="{2BF71DCC-C2F3-FF9A-7633-51A4CEA2298F}"/>
                </a:ext>
              </a:extLst>
            </p:cNvPr>
            <p:cNvPicPr>
              <a:picLocks noChangeAspect="1"/>
            </p:cNvPicPr>
            <p:nvPr/>
          </p:nvPicPr>
          <p:blipFill rotWithShape="1">
            <a:blip r:embed="rId4"/>
            <a:stretch>
              <a:fillRect/>
            </a:stretch>
          </p:blipFill>
          <p:spPr>
            <a:xfrm>
              <a:off x="8244401" y="553613"/>
              <a:ext cx="612839" cy="53627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40542" y="521115"/>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시연</a:t>
            </a:r>
            <a:endParaRPr lang="en-US" altLang="zh-CN"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3" name="组合 12"/>
          <p:cNvGrpSpPr/>
          <p:nvPr/>
        </p:nvGrpSpPr>
        <p:grpSpPr>
          <a:xfrm>
            <a:off x="0" y="736685"/>
            <a:ext cx="2960482" cy="402203"/>
            <a:chOff x="0" y="556211"/>
            <a:chExt cx="3947309" cy="536271"/>
          </a:xfrm>
        </p:grpSpPr>
        <p:cxnSp>
          <p:nvCxnSpPr>
            <p:cNvPr id="9"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5" name="组合 14"/>
          <p:cNvGrpSpPr/>
          <p:nvPr/>
        </p:nvGrpSpPr>
        <p:grpSpPr>
          <a:xfrm>
            <a:off x="6183301" y="734736"/>
            <a:ext cx="2960699" cy="402203"/>
            <a:chOff x="8244401" y="553613"/>
            <a:chExt cx="3947599" cy="536271"/>
          </a:xfrm>
        </p:grpSpPr>
        <p:cxnSp>
          <p:nvCxnSpPr>
            <p:cNvPr id="10"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3"/>
            <a:stretch>
              <a:fillRect/>
            </a:stretch>
          </p:blipFill>
          <p:spPr>
            <a:xfrm>
              <a:off x="8244401" y="553613"/>
              <a:ext cx="612839" cy="536271"/>
            </a:xfrm>
            <a:prstGeom prst="rect">
              <a:avLst/>
            </a:prstGeom>
          </p:spPr>
        </p:pic>
      </p:grpSp>
      <p:pic>
        <p:nvPicPr>
          <p:cNvPr id="5" name="그림 4"/>
          <p:cNvPicPr>
            <a:picLocks noChangeAspect="1"/>
          </p:cNvPicPr>
          <p:nvPr/>
        </p:nvPicPr>
        <p:blipFill rotWithShape="1">
          <a:blip r:embed="rId4"/>
          <a:srcRect t="9540" r="850" b="8110"/>
          <a:stretch>
            <a:fillRect/>
          </a:stretch>
        </p:blipFill>
        <p:spPr>
          <a:xfrm>
            <a:off x="577268" y="1937309"/>
            <a:ext cx="7989465" cy="373247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250"/>
                                        <p:tgtEl>
                                          <p:spTgt spid="13"/>
                                        </p:tgtEl>
                                      </p:cBhvr>
                                    </p:animEffect>
                                  </p:childTnLst>
                                </p:cTn>
                              </p:par>
                              <p:par>
                                <p:cTn id="8" presetID="22" presetClass="entr" presetSubtype="2"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250"/>
                                        <p:tgtEl>
                                          <p:spTgt spid="15"/>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1" y="826990"/>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83085" y="826990"/>
            <a:ext cx="2960915"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rot="0">
            <a:off x="2705937" y="2483891"/>
            <a:ext cx="577916" cy="373826"/>
            <a:chOff x="3334470" y="1893904"/>
            <a:chExt cx="770554" cy="498434"/>
          </a:xfrm>
        </p:grpSpPr>
        <p:pic>
          <p:nvPicPr>
            <p:cNvPr id="13" name="图片 12"/>
            <p:cNvPicPr>
              <a:picLocks noChangeAspect="1"/>
            </p:cNvPicPr>
            <p:nvPr/>
          </p:nvPicPr>
          <p:blipFill rotWithShape="1">
            <a:blip r:embed="rId4"/>
            <a:stretch>
              <a:fillRect/>
            </a:stretch>
          </p:blipFill>
          <p:spPr>
            <a:xfrm>
              <a:off x="3334470" y="1893904"/>
              <a:ext cx="770554" cy="498434"/>
            </a:xfrm>
            <a:prstGeom prst="rect">
              <a:avLst/>
            </a:prstGeom>
          </p:spPr>
        </p:pic>
        <p:sp>
          <p:nvSpPr>
            <p:cNvPr id="14" name="文本框 13"/>
            <p:cNvSpPr txBox="1"/>
            <p:nvPr/>
          </p:nvSpPr>
          <p:spPr>
            <a:xfrm>
              <a:off x="3402405" y="1935372"/>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01</a:t>
              </a:r>
              <a:endParaRPr lang="en-US" altLang="zh-CN" sz="1050" b="0">
                <a:solidFill>
                  <a:srgbClr val="74c4c2"/>
                </a:solidFill>
                <a:latin typeface="여기어때 잘난체"/>
                <a:ea typeface="여기어때 잘난체"/>
              </a:endParaRPr>
            </a:p>
          </p:txBody>
        </p:sp>
      </p:grpSp>
      <p:grpSp>
        <p:nvGrpSpPr>
          <p:cNvPr id="3" name="组合 2"/>
          <p:cNvGrpSpPr/>
          <p:nvPr/>
        </p:nvGrpSpPr>
        <p:grpSpPr>
          <a:xfrm rot="0">
            <a:off x="2098980" y="3406300"/>
            <a:ext cx="577916" cy="373826"/>
            <a:chOff x="2631850" y="3116078"/>
            <a:chExt cx="770554" cy="498434"/>
          </a:xfrm>
        </p:grpSpPr>
        <p:pic>
          <p:nvPicPr>
            <p:cNvPr id="15" name="图片 14"/>
            <p:cNvPicPr>
              <a:picLocks noChangeAspect="1"/>
            </p:cNvPicPr>
            <p:nvPr/>
          </p:nvPicPr>
          <p:blipFill rotWithShape="1">
            <a:blip r:embed="rId5"/>
            <a:stretch>
              <a:fillRect/>
            </a:stretch>
          </p:blipFill>
          <p:spPr>
            <a:xfrm>
              <a:off x="2631850" y="3116078"/>
              <a:ext cx="770554" cy="498434"/>
            </a:xfrm>
            <a:prstGeom prst="rect">
              <a:avLst/>
            </a:prstGeom>
          </p:spPr>
        </p:pic>
        <p:sp>
          <p:nvSpPr>
            <p:cNvPr id="16" name="文本框 15"/>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02</a:t>
              </a:r>
              <a:endParaRPr lang="en-US" altLang="zh-CN" sz="1050" b="0">
                <a:solidFill>
                  <a:srgbClr val="74c4c2"/>
                </a:solidFill>
                <a:latin typeface="여기어때 잘난체"/>
                <a:ea typeface="여기어때 잘난체"/>
              </a:endParaRPr>
            </a:p>
          </p:txBody>
        </p:sp>
      </p:grpSp>
      <p:grpSp>
        <p:nvGrpSpPr>
          <p:cNvPr id="17" name="组合 16"/>
          <p:cNvGrpSpPr/>
          <p:nvPr/>
        </p:nvGrpSpPr>
        <p:grpSpPr>
          <a:xfrm rot="0">
            <a:off x="2484164" y="4484358"/>
            <a:ext cx="577916" cy="373826"/>
            <a:chOff x="2631850" y="3116078"/>
            <a:chExt cx="770554" cy="498434"/>
          </a:xfrm>
        </p:grpSpPr>
        <p:pic>
          <p:nvPicPr>
            <p:cNvPr id="18" name="图片 17"/>
            <p:cNvPicPr>
              <a:picLocks noChangeAspect="1"/>
            </p:cNvPicPr>
            <p:nvPr/>
          </p:nvPicPr>
          <p:blipFill rotWithShape="1">
            <a:blip r:embed="rId6"/>
            <a:stretch>
              <a:fillRect/>
            </a:stretch>
          </p:blipFill>
          <p:spPr>
            <a:xfrm>
              <a:off x="2631850" y="3116078"/>
              <a:ext cx="770554" cy="498434"/>
            </a:xfrm>
            <a:prstGeom prst="rect">
              <a:avLst/>
            </a:prstGeom>
          </p:spPr>
        </p:pic>
        <p:sp>
          <p:nvSpPr>
            <p:cNvPr id="19" name="文本框 18"/>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03</a:t>
              </a:r>
              <a:endParaRPr lang="en-US" altLang="zh-CN" sz="1050" b="0">
                <a:solidFill>
                  <a:srgbClr val="74c4c2"/>
                </a:solidFill>
                <a:latin typeface="여기어때 잘난체"/>
                <a:ea typeface="여기어때 잘난체"/>
              </a:endParaRPr>
            </a:p>
          </p:txBody>
        </p:sp>
      </p:grpSp>
      <p:grpSp>
        <p:nvGrpSpPr>
          <p:cNvPr id="23" name="组合 22"/>
          <p:cNvGrpSpPr/>
          <p:nvPr/>
        </p:nvGrpSpPr>
        <p:grpSpPr>
          <a:xfrm rot="0">
            <a:off x="5989872" y="2946987"/>
            <a:ext cx="577916" cy="373826"/>
            <a:chOff x="2631850" y="3116078"/>
            <a:chExt cx="770554" cy="498434"/>
          </a:xfrm>
        </p:grpSpPr>
        <p:pic>
          <p:nvPicPr>
            <p:cNvPr id="24" name="图片 23"/>
            <p:cNvPicPr>
              <a:picLocks noChangeAspect="1"/>
            </p:cNvPicPr>
            <p:nvPr/>
          </p:nvPicPr>
          <p:blipFill rotWithShape="1">
            <a:blip r:embed="rId7"/>
            <a:stretch>
              <a:fillRect/>
            </a:stretch>
          </p:blipFill>
          <p:spPr>
            <a:xfrm>
              <a:off x="2631850" y="3116078"/>
              <a:ext cx="770554" cy="498434"/>
            </a:xfrm>
            <a:prstGeom prst="rect">
              <a:avLst/>
            </a:prstGeom>
          </p:spPr>
        </p:pic>
        <p:sp>
          <p:nvSpPr>
            <p:cNvPr id="25" name="文本框 24"/>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05</a:t>
              </a:r>
              <a:endParaRPr lang="en-US" altLang="zh-CN" sz="1050" b="0">
                <a:solidFill>
                  <a:srgbClr val="74c4c2"/>
                </a:solidFill>
                <a:latin typeface="여기어때 잘난체"/>
                <a:ea typeface="여기어때 잘난체"/>
              </a:endParaRPr>
            </a:p>
          </p:txBody>
        </p:sp>
      </p:grpSp>
      <p:grpSp>
        <p:nvGrpSpPr>
          <p:cNvPr id="26" name="组合 25"/>
          <p:cNvGrpSpPr/>
          <p:nvPr/>
        </p:nvGrpSpPr>
        <p:grpSpPr>
          <a:xfrm rot="0">
            <a:off x="5510797" y="2260238"/>
            <a:ext cx="577916" cy="373826"/>
            <a:chOff x="2631850" y="3116078"/>
            <a:chExt cx="770554" cy="498434"/>
          </a:xfrm>
        </p:grpSpPr>
        <p:pic>
          <p:nvPicPr>
            <p:cNvPr id="27" name="图片 26"/>
            <p:cNvPicPr>
              <a:picLocks noChangeAspect="1"/>
            </p:cNvPicPr>
            <p:nvPr/>
          </p:nvPicPr>
          <p:blipFill rotWithShape="1">
            <a:blip r:embed="rId8"/>
            <a:stretch>
              <a:fillRect/>
            </a:stretch>
          </p:blipFill>
          <p:spPr>
            <a:xfrm>
              <a:off x="2631850" y="3116078"/>
              <a:ext cx="770554" cy="498434"/>
            </a:xfrm>
            <a:prstGeom prst="rect">
              <a:avLst/>
            </a:prstGeom>
          </p:spPr>
        </p:pic>
        <p:sp>
          <p:nvSpPr>
            <p:cNvPr id="28" name="文本框 27"/>
            <p:cNvSpPr txBox="1"/>
            <p:nvPr/>
          </p:nvSpPr>
          <p:spPr>
            <a:xfrm>
              <a:off x="2699785" y="3157546"/>
              <a:ext cx="634686" cy="3913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1050" b="0">
                  <a:solidFill>
                    <a:srgbClr val="74c4c2"/>
                  </a:solidFill>
                  <a:latin typeface="여기어때 잘난체"/>
                  <a:ea typeface="여기어때 잘난체"/>
                </a:rPr>
                <a:t>0</a:t>
              </a:r>
              <a:r>
                <a:rPr lang="en-US" altLang="ko-KR" sz="1050" b="0">
                  <a:solidFill>
                    <a:srgbClr val="74c4c2"/>
                  </a:solidFill>
                  <a:latin typeface="여기어때 잘난체"/>
                  <a:ea typeface="여기어때 잘난체"/>
                </a:rPr>
                <a:t>4</a:t>
              </a:r>
              <a:endParaRPr lang="en-US" altLang="zh-CN" sz="1050" b="0">
                <a:solidFill>
                  <a:srgbClr val="74c4c2"/>
                </a:solidFill>
                <a:latin typeface="여기어때 잘난체"/>
                <a:ea typeface="여기어때 잘난체"/>
              </a:endParaRPr>
            </a:p>
          </p:txBody>
        </p:sp>
      </p:grpSp>
      <p:sp>
        <p:nvSpPr>
          <p:cNvPr id="29" name="文本框 28"/>
          <p:cNvSpPr txBox="1"/>
          <p:nvPr/>
        </p:nvSpPr>
        <p:spPr>
          <a:xfrm>
            <a:off x="3062080" y="598910"/>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TRIP</a:t>
            </a:r>
            <a:endParaRPr xmlns:mc="http://schemas.openxmlformats.org/markup-compatibility/2006" xmlns:hp="http://schemas.haansoft.com/office/presentation/8.0" lang="en-US" altLang="zh-CN"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11" name="文本框 17"/>
          <p:cNvSpPr txBox="1"/>
          <p:nvPr/>
        </p:nvSpPr>
        <p:spPr>
          <a:xfrm>
            <a:off x="400690" y="3353533"/>
            <a:ext cx="1968260"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프로젝트 계획</a:t>
            </a:r>
            <a:endParaRPr xmlns:mc="http://schemas.openxmlformats.org/markup-compatibility/2006" xmlns:hp="http://schemas.haansoft.com/office/presentation/8.0" lang="ko-KR" altLang="en-US" sz="1500" mc:Ignorable="hp" hp:hslEmbossed="0">
              <a:latin typeface="에스코어 드림 4 Regular"/>
              <a:ea typeface="에스코어 드림 4 Regular"/>
            </a:endParaRPr>
          </a:p>
        </p:txBody>
      </p:sp>
      <p:sp>
        <p:nvSpPr>
          <p:cNvPr id="37" name="文本框 19"/>
          <p:cNvSpPr txBox="1"/>
          <p:nvPr/>
        </p:nvSpPr>
        <p:spPr>
          <a:xfrm>
            <a:off x="541380" y="4515459"/>
            <a:ext cx="1968260"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사이트 및 </a:t>
            </a:r>
            <a:r>
              <a:rPr xmlns:mc="http://schemas.openxmlformats.org/markup-compatibility/2006" xmlns:hp="http://schemas.haansoft.com/office/presentation/8.0" lang="en-US" altLang="ko-KR" sz="1500" mc:Ignorable="hp" hp:hslEmbossed="0">
                <a:effectLst>
                  <a:outerShdw blurRad="76200" dist="76200" dir="8100000" algn="ctr" rotWithShape="0">
                    <a:srgbClr val="000000">
                      <a:alpha val="50000"/>
                    </a:srgbClr>
                  </a:outerShdw>
                </a:effectLst>
                <a:latin typeface="에스코어 드림 4 Regular"/>
                <a:ea typeface="에스코어 드림 4 Regular"/>
              </a:rPr>
              <a:t>DB</a:t>
            </a: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설계</a:t>
            </a:r>
            <a:endParaRPr xmlns:mc="http://schemas.openxmlformats.org/markup-compatibility/2006" xmlns:hp="http://schemas.haansoft.com/office/presentation/8.0" lang="ko-KR" altLang="en-US" sz="1500" mc:Ignorable="hp" hp:hslEmbossed="0">
              <a:latin typeface="에스코어 드림 4 Regular"/>
              <a:ea typeface="에스코어 드림 4 Regular"/>
            </a:endParaRPr>
          </a:p>
        </p:txBody>
      </p:sp>
      <p:sp>
        <p:nvSpPr>
          <p:cNvPr id="38" name="文本框 19"/>
          <p:cNvSpPr txBox="1"/>
          <p:nvPr/>
        </p:nvSpPr>
        <p:spPr>
          <a:xfrm>
            <a:off x="6453113" y="2225548"/>
            <a:ext cx="1687775"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기능 구현 및 시연</a:t>
            </a:r>
            <a:endParaRPr xmlns:mc="http://schemas.openxmlformats.org/markup-compatibility/2006" xmlns:hp="http://schemas.haansoft.com/office/presentation/8.0" lang="ko-KR" altLang="en-US" sz="1500" mc:Ignorable="hp" hp:hslEmbossed="0">
              <a:latin typeface="에스코어 드림 4 Regular"/>
              <a:ea typeface="에스코어 드림 4 Regular"/>
            </a:endParaRPr>
          </a:p>
        </p:txBody>
      </p:sp>
      <p:sp>
        <p:nvSpPr>
          <p:cNvPr id="39" name="文本框 19"/>
          <p:cNvSpPr txBox="1"/>
          <p:nvPr/>
        </p:nvSpPr>
        <p:spPr>
          <a:xfrm>
            <a:off x="1007166" y="2493245"/>
            <a:ext cx="1968260" cy="40004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프로젝트 개요</a:t>
            </a:r>
            <a:endParaRPr xmlns:mc="http://schemas.openxmlformats.org/markup-compatibility/2006" xmlns:hp="http://schemas.haansoft.com/office/presentation/8.0" lang="zh-CN"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endParaRPr>
          </a:p>
        </p:txBody>
      </p:sp>
      <p:sp>
        <p:nvSpPr>
          <p:cNvPr id="40" name="文本框 19"/>
          <p:cNvSpPr txBox="1"/>
          <p:nvPr/>
        </p:nvSpPr>
        <p:spPr>
          <a:xfrm>
            <a:off x="6516838" y="2920767"/>
            <a:ext cx="1968260" cy="430128"/>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1500" mc:Ignorable="hp" hp:hslEmbossed="0">
                <a:effectLst>
                  <a:outerShdw blurRad="76200" dist="76200" dir="8100000" algn="ctr" rotWithShape="0">
                    <a:srgbClr val="000000">
                      <a:alpha val="50000"/>
                    </a:srgbClr>
                  </a:outerShdw>
                </a:effectLst>
                <a:latin typeface="에스코어 드림 4 Regular"/>
                <a:ea typeface="에스코어 드림 4 Regular"/>
              </a:rPr>
              <a:t>1</a:t>
            </a:r>
            <a:r>
              <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rPr>
              <a:t>차 프로젝트 소감</a:t>
            </a:r>
            <a:endParaRPr xmlns:mc="http://schemas.openxmlformats.org/markup-compatibility/2006" xmlns:hp="http://schemas.haansoft.com/office/presentation/8.0" lang="ko-KR" altLang="en-US" sz="1500" mc:Ignorable="hp" hp:hslEmbossed="0">
              <a:effectLst>
                <a:outerShdw blurRad="76200" dist="76200" dir="8100000" algn="ctr" rotWithShape="0">
                  <a:srgbClr val="000000">
                    <a:alpha val="50000"/>
                  </a:srgbClr>
                </a:outerShdw>
              </a:effectLst>
              <a:latin typeface="에스코어 드림 4 Regular"/>
              <a:ea typeface="에스코어 드림 4 Regular"/>
            </a:endParaRPr>
          </a:p>
        </p:txBody>
      </p:sp>
      <p:pic>
        <p:nvPicPr>
          <p:cNvPr id="4" name="图片 21"/>
          <p:cNvPicPr>
            <a:picLocks noChangeAspect="1"/>
          </p:cNvPicPr>
          <p:nvPr/>
        </p:nvPicPr>
        <p:blipFill rotWithShape="1">
          <a:blip r:embed="rId9"/>
          <a:srcRect/>
          <a:stretch>
            <a:fillRect/>
          </a:stretch>
        </p:blipFill>
        <p:spPr>
          <a:xfrm>
            <a:off x="3297273" y="2669035"/>
            <a:ext cx="2549454" cy="2549454"/>
          </a:xfrm>
          <a:prstGeom prst="rect">
            <a:avLst/>
          </a:prstGeom>
        </p:spPr>
      </p:pic>
      <p:grpSp>
        <p:nvGrpSpPr>
          <p:cNvPr id="41" name="组合 25"/>
          <p:cNvGrpSpPr/>
          <p:nvPr/>
        </p:nvGrpSpPr>
        <p:grpSpPr>
          <a:xfrm rot="0">
            <a:off x="6087492" y="3789434"/>
            <a:ext cx="577916" cy="373826"/>
            <a:chOff x="2631850" y="3116078"/>
            <a:chExt cx="770554" cy="498434"/>
          </a:xfrm>
        </p:grpSpPr>
        <p:pic>
          <p:nvPicPr>
            <p:cNvPr id="42" name="图片 26"/>
            <p:cNvPicPr>
              <a:picLocks noChangeAspect="1"/>
            </p:cNvPicPr>
            <p:nvPr/>
          </p:nvPicPr>
          <p:blipFill rotWithShape="1">
            <a:blip r:embed="rId10"/>
            <a:stretch>
              <a:fillRect/>
            </a:stretch>
          </p:blipFill>
          <p:spPr>
            <a:xfrm>
              <a:off x="2631850" y="3116078"/>
              <a:ext cx="770554" cy="498434"/>
            </a:xfrm>
            <a:prstGeom prst="rect">
              <a:avLst/>
            </a:prstGeom>
          </p:spPr>
        </p:pic>
        <p:sp>
          <p:nvSpPr>
            <p:cNvPr id="43" name="文本框 27"/>
            <p:cNvSpPr txBox="1"/>
            <p:nvPr/>
          </p:nvSpPr>
          <p:spPr>
            <a:xfrm>
              <a:off x="2699784" y="3157546"/>
              <a:ext cx="634686" cy="433684"/>
            </a:xfrm>
            <a:prstGeom prst="rect">
              <a:avLst/>
            </a:prstGeom>
            <a:noFill/>
          </p:spPr>
          <p:txBody>
            <a:bodyPr wrap="square">
              <a:spAutoFit/>
            </a:bodyPr>
            <a:lstStyle/>
            <a:p>
              <a:pPr algn="ctr">
                <a:lnSpc>
                  <a:spcPct val="150000"/>
                </a:lnSpc>
                <a:defRPr/>
              </a:pPr>
              <a:r>
                <a:rPr lang="en-US" altLang="zh-CN" sz="1050" b="0">
                  <a:solidFill>
                    <a:srgbClr val="74c4c2"/>
                  </a:solidFill>
                  <a:latin typeface="여기어때 잘난체"/>
                  <a:ea typeface="여기어때 잘난체"/>
                </a:rPr>
                <a:t>0</a:t>
              </a:r>
              <a:r>
                <a:rPr lang="en-US" altLang="ko-KR" sz="1050" b="0">
                  <a:solidFill>
                    <a:srgbClr val="74c4c2"/>
                  </a:solidFill>
                  <a:latin typeface="여기어때 잘난체"/>
                  <a:ea typeface="여기어때 잘난체"/>
                </a:rPr>
                <a:t>6</a:t>
              </a:r>
              <a:endParaRPr lang="en-US" altLang="ko-KR" sz="1050" b="0">
                <a:solidFill>
                  <a:srgbClr val="74c4c2"/>
                </a:solidFill>
                <a:latin typeface="여기어때 잘난체"/>
                <a:ea typeface="여기어때 잘난체"/>
              </a:endParaRPr>
            </a:p>
          </p:txBody>
        </p:sp>
      </p:grpSp>
      <p:sp>
        <p:nvSpPr>
          <p:cNvPr id="46" name="文本框 19"/>
          <p:cNvSpPr txBox="1"/>
          <p:nvPr/>
        </p:nvSpPr>
        <p:spPr>
          <a:xfrm>
            <a:off x="6158351" y="3783213"/>
            <a:ext cx="1968260" cy="430128"/>
          </a:xfrm>
          <a:prstGeom prst="rect">
            <a:avLst/>
          </a:prstGeom>
          <a:noFill/>
        </p:spPr>
        <p:txBody>
          <a:bodyPr wrap="square">
            <a:spAutoFit/>
          </a:bodyPr>
          <a:lstStyle/>
          <a:p>
            <a:pPr algn="ctr">
              <a:lnSpc>
                <a:spcPct val="150000"/>
              </a:lnSpc>
              <a:defRPr/>
            </a:pPr>
            <a:r>
              <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rPr>
              <a:t>NoSQL</a:t>
            </a:r>
            <a:endPar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endParaRPr>
          </a:p>
        </p:txBody>
      </p:sp>
      <p:grpSp>
        <p:nvGrpSpPr>
          <p:cNvPr id="47" name="组合 25"/>
          <p:cNvGrpSpPr/>
          <p:nvPr/>
        </p:nvGrpSpPr>
        <p:grpSpPr>
          <a:xfrm rot="0">
            <a:off x="5962801" y="4599924"/>
            <a:ext cx="577916" cy="373826"/>
            <a:chOff x="2631850" y="3116078"/>
            <a:chExt cx="770554" cy="498434"/>
          </a:xfrm>
        </p:grpSpPr>
        <p:pic>
          <p:nvPicPr>
            <p:cNvPr id="48" name="图片 26"/>
            <p:cNvPicPr>
              <a:picLocks noChangeAspect="1"/>
            </p:cNvPicPr>
            <p:nvPr/>
          </p:nvPicPr>
          <p:blipFill rotWithShape="1">
            <a:blip r:embed="rId11"/>
            <a:stretch>
              <a:fillRect/>
            </a:stretch>
          </p:blipFill>
          <p:spPr>
            <a:xfrm>
              <a:off x="2631850" y="3116078"/>
              <a:ext cx="770554" cy="498434"/>
            </a:xfrm>
            <a:prstGeom prst="rect">
              <a:avLst/>
            </a:prstGeom>
          </p:spPr>
        </p:pic>
        <p:sp>
          <p:nvSpPr>
            <p:cNvPr id="49" name="文本框 27"/>
            <p:cNvSpPr txBox="1"/>
            <p:nvPr/>
          </p:nvSpPr>
          <p:spPr>
            <a:xfrm>
              <a:off x="2699783" y="3157546"/>
              <a:ext cx="634686" cy="434840"/>
            </a:xfrm>
            <a:prstGeom prst="rect">
              <a:avLst/>
            </a:prstGeom>
            <a:noFill/>
          </p:spPr>
          <p:txBody>
            <a:bodyPr wrap="square">
              <a:spAutoFit/>
            </a:bodyPr>
            <a:lstStyle/>
            <a:p>
              <a:pPr algn="ctr">
                <a:lnSpc>
                  <a:spcPct val="150000"/>
                </a:lnSpc>
                <a:defRPr/>
              </a:pPr>
              <a:r>
                <a:rPr lang="en-US" altLang="zh-CN" sz="1050" b="0">
                  <a:solidFill>
                    <a:srgbClr val="74c4c2"/>
                  </a:solidFill>
                  <a:latin typeface="여기어때 잘난체"/>
                  <a:ea typeface="여기어때 잘난체"/>
                </a:rPr>
                <a:t>0</a:t>
              </a:r>
              <a:r>
                <a:rPr lang="en-US" altLang="ko-KR" sz="1050" b="0">
                  <a:solidFill>
                    <a:srgbClr val="74c4c2"/>
                  </a:solidFill>
                  <a:latin typeface="여기어때 잘난체"/>
                  <a:ea typeface="여기어때 잘난체"/>
                </a:rPr>
                <a:t>7</a:t>
              </a:r>
              <a:endParaRPr lang="en-US" altLang="ko-KR" sz="1050" b="0">
                <a:solidFill>
                  <a:srgbClr val="74c4c2"/>
                </a:solidFill>
                <a:latin typeface="여기어때 잘난체"/>
                <a:ea typeface="여기어때 잘난체"/>
              </a:endParaRPr>
            </a:p>
          </p:txBody>
        </p:sp>
      </p:grpSp>
      <p:sp>
        <p:nvSpPr>
          <p:cNvPr id="50" name="文本框 19"/>
          <p:cNvSpPr txBox="1"/>
          <p:nvPr/>
        </p:nvSpPr>
        <p:spPr>
          <a:xfrm>
            <a:off x="6302092" y="4602362"/>
            <a:ext cx="1968260" cy="430994"/>
          </a:xfrm>
          <a:prstGeom prst="rect">
            <a:avLst/>
          </a:prstGeom>
          <a:noFill/>
        </p:spPr>
        <p:txBody>
          <a:bodyPr wrap="square">
            <a:spAutoFit/>
          </a:bodyPr>
          <a:lstStyle/>
          <a:p>
            <a:pPr algn="ctr">
              <a:lnSpc>
                <a:spcPct val="150000"/>
              </a:lnSpc>
              <a:defRPr/>
            </a:pPr>
            <a:r>
              <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rPr>
              <a:t>Elastic Search</a:t>
            </a:r>
            <a:endParaRPr xmlns:mc="http://schemas.openxmlformats.org/markup-compatibility/2006" xmlns:hp="http://schemas.haansoft.com/office/presentation/8.0" lang="en-US" altLang="ko-KR" sz="1500" mc:Ignorable="hp" hp:hslEmbossed="0">
              <a:ln w="9525">
                <a:solidFill>
                  <a:schemeClr val="lt1"/>
                </a:solidFill>
              </a:ln>
              <a:solidFill>
                <a:schemeClr val="lt1"/>
              </a:solidFill>
              <a:effectLst>
                <a:outerShdw blurRad="76200" dist="76200" dir="8100000" algn="ctr" rotWithShape="0">
                  <a:srgbClr val="000000">
                    <a:alpha val="50000"/>
                  </a:srgbClr>
                </a:outerShdw>
              </a:effectLst>
              <a:latin typeface="에스코어 드림 4 Regular"/>
              <a:ea typeface="에스코어 드림 4 Regula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00836" y="2674958"/>
            <a:ext cx="3357645" cy="13596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05.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소감</a:t>
            </a:r>
          </a:p>
          <a:p>
            <a:pPr algn="ctr">
              <a:lnSpc>
                <a:spcPct val="150000"/>
              </a:lnSpc>
              <a:defRPr/>
            </a:pPr>
            <a:endPar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dirty="0">
                  <a:latin typeface="여기어때 잘난체"/>
                  <a:ea typeface="여기어때 잘난체"/>
                </a:rPr>
                <a:t>CHAPTER 0</a:t>
              </a:r>
              <a:r>
                <a:rPr lang="en-US" altLang="ko-KR" sz="900" dirty="0">
                  <a:latin typeface="여기어때 잘난체"/>
                  <a:ea typeface="여기어때 잘난체"/>
                </a:rPr>
                <a:t>5</a:t>
              </a: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4" y="2774393"/>
              <a:ext cx="1593452"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dirty="0">
                  <a:solidFill>
                    <a:srgbClr val="74C4C2"/>
                  </a:solidFill>
                  <a:latin typeface="여기어때 잘난체"/>
                  <a:ea typeface="여기어때 잘난체"/>
                </a:rPr>
                <a:t>프로젝트 소감</a:t>
              </a:r>
            </a:p>
          </p:txBody>
        </p:sp>
      </p:grpSp>
    </p:spTree>
    <p:extLst>
      <p:ext uri="{BB962C8B-B14F-4D97-AF65-F5344CB8AC3E}">
        <p14:creationId xmlns:p14="http://schemas.microsoft.com/office/powerpoint/2010/main" val="733683904"/>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031809" y="537798"/>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소감</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3" name="组合 12"/>
          <p:cNvGrpSpPr/>
          <p:nvPr/>
        </p:nvGrpSpPr>
        <p:grpSpPr>
          <a:xfrm rot="0">
            <a:off x="0" y="760817"/>
            <a:ext cx="2960482" cy="402203"/>
            <a:chOff x="0" y="556211"/>
            <a:chExt cx="3947309" cy="536271"/>
          </a:xfrm>
        </p:grpSpPr>
        <p:cxnSp>
          <p:nvCxnSpPr>
            <p:cNvPr id="4"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6" name="组合 14"/>
          <p:cNvGrpSpPr/>
          <p:nvPr/>
        </p:nvGrpSpPr>
        <p:grpSpPr>
          <a:xfrm rot="0">
            <a:off x="6183301" y="758868"/>
            <a:ext cx="2960699" cy="402203"/>
            <a:chOff x="8244401" y="553613"/>
            <a:chExt cx="3947599" cy="536271"/>
          </a:xfrm>
        </p:grpSpPr>
        <p:cxnSp>
          <p:nvCxnSpPr>
            <p:cNvPr id="8"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1" name="图片 32"/>
            <p:cNvPicPr>
              <a:picLocks noChangeAspect="1"/>
            </p:cNvPicPr>
            <p:nvPr/>
          </p:nvPicPr>
          <p:blipFill rotWithShape="1">
            <a:blip r:embed="rId4"/>
            <a:stretch>
              <a:fillRect/>
            </a:stretch>
          </p:blipFill>
          <p:spPr>
            <a:xfrm>
              <a:off x="8244401" y="553613"/>
              <a:ext cx="612839" cy="536271"/>
            </a:xfrm>
            <a:prstGeom prst="rect">
              <a:avLst/>
            </a:prstGeom>
          </p:spPr>
        </p:pic>
      </p:grpSp>
      <p:grpSp>
        <p:nvGrpSpPr>
          <p:cNvPr id="98" name="그룹 97"/>
          <p:cNvGrpSpPr/>
          <p:nvPr/>
        </p:nvGrpSpPr>
        <p:grpSpPr>
          <a:xfrm rot="0">
            <a:off x="1613904" y="4070349"/>
            <a:ext cx="6684544" cy="2609851"/>
            <a:chOff x="1525617" y="3795489"/>
            <a:chExt cx="8912725" cy="2635250"/>
          </a:xfrm>
        </p:grpSpPr>
        <p:sp>
          <p:nvSpPr>
            <p:cNvPr id="99" name="순서도: 대체 처리 98"/>
            <p:cNvSpPr/>
            <p:nvPr/>
          </p:nvSpPr>
          <p:spPr>
            <a:xfrm>
              <a:off x="1929341" y="3795489"/>
              <a:ext cx="8509001" cy="2635250"/>
            </a:xfrm>
            <a:prstGeom prst="flowChartAlternateProcess">
              <a:avLst/>
            </a:pr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defRPr/>
              </a:pPr>
              <a:endParaRPr lang="en-US" altLang="ko-KR" sz="1350">
                <a:solidFill>
                  <a:schemeClr val="dk1"/>
                </a:solidFill>
                <a:latin typeface="에스코어 드림 3 Light"/>
                <a:ea typeface="에스코어 드림 3 Light"/>
              </a:endParaRPr>
            </a:p>
            <a:p>
              <a:pPr>
                <a:lnSpc>
                  <a:spcPct val="150000"/>
                </a:lnSpc>
                <a:defRPr/>
              </a:pPr>
              <a:r>
                <a:rPr lang="ko-KR" altLang="en-US" sz="1280" b="1">
                  <a:solidFill>
                    <a:schemeClr val="dk1"/>
                  </a:solidFill>
                  <a:latin typeface="에스코어 드림 3 Light"/>
                  <a:ea typeface="에스코어 드림 3 Light"/>
                </a:rPr>
                <a:t>주제와 팀원이 정해진지도 얼마 되지 않은 것 같은데 어느덧 3주가 흘렀다는 게 꿈만 같았습니다. 프로젝트를 시작한다고 했을 때는 기간 내에 잘 할 수 있을지 걱정이 됐는데 팀원들 모두 열심히 참여해서 예상보다 빨리 기능 구현이 되었고, 그 덕에 ui구성과 디버깅을 할 시간이 생겨서 보기에 부족하지 않게 마무리할 수 있었던 것 같습니다. 처음 해보는 api 연동이라 초반에 정보를 찾는데에 시간이 오래 걸렸다는 아쉬움이 남지만 후엔 내가 할 수 있는 것을 찾아 구현해보고, 안되면 팀원과 함께 해결해보며 팀 프로젝트의 재미를 느꼈고, 내용을 더  깊이 이해하여 많이 배울 수 있는 시간이였습니다.</a:t>
              </a:r>
              <a:endParaRPr lang="ko-KR" altLang="en-US" sz="1280" b="1">
                <a:solidFill>
                  <a:schemeClr val="dk1"/>
                </a:solidFill>
                <a:latin typeface="에스코어 드림 3 Light"/>
                <a:ea typeface="에스코어 드림 3 Light"/>
              </a:endParaRPr>
            </a:p>
            <a:p>
              <a:pPr>
                <a:defRPr/>
              </a:pPr>
              <a:endParaRPr lang="ko-KR" altLang="en-US" sz="1350">
                <a:solidFill>
                  <a:schemeClr val="dk1"/>
                </a:solidFill>
                <a:latin typeface="에스코어 드림 3 Light"/>
                <a:ea typeface="에스코어 드림 3 Light"/>
              </a:endParaRPr>
            </a:p>
          </p:txBody>
        </p:sp>
        <p:sp>
          <p:nvSpPr>
            <p:cNvPr id="100" name="자유형: 도형 99"/>
            <p:cNvSpPr/>
            <p:nvPr/>
          </p:nvSpPr>
          <p:spPr>
            <a:xfrm rot="5400000" flipH="1">
              <a:off x="1639599" y="4114886"/>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08" name="그룹 107"/>
          <p:cNvGrpSpPr/>
          <p:nvPr/>
        </p:nvGrpSpPr>
        <p:grpSpPr>
          <a:xfrm rot="0">
            <a:off x="813240" y="1608137"/>
            <a:ext cx="8177187" cy="2315369"/>
            <a:chOff x="1303395" y="1152525"/>
            <a:chExt cx="10902915" cy="3087158"/>
          </a:xfrm>
        </p:grpSpPr>
        <p:grpSp>
          <p:nvGrpSpPr>
            <p:cNvPr id="101" name="그룹 100"/>
            <p:cNvGrpSpPr/>
            <p:nvPr/>
          </p:nvGrpSpPr>
          <p:grpSpPr>
            <a:xfrm rot="0">
              <a:off x="1303395" y="1604433"/>
              <a:ext cx="8837853" cy="2635250"/>
              <a:chOff x="2135822" y="1359958"/>
              <a:chExt cx="8837853" cy="2635250"/>
            </a:xfrm>
          </p:grpSpPr>
          <p:sp>
            <p:nvSpPr>
              <p:cNvPr id="95" name="순서도: 대체 처리 94"/>
              <p:cNvSpPr/>
              <p:nvPr/>
            </p:nvSpPr>
            <p:spPr>
              <a:xfrm>
                <a:off x="2135822" y="1359958"/>
                <a:ext cx="8509001" cy="2635250"/>
              </a:xfrm>
              <a:prstGeom prst="flowChartAlternateProcess">
                <a:avLst/>
              </a:pr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275" b="1">
                    <a:solidFill>
                      <a:schemeClr val="dk1"/>
                    </a:solidFill>
                    <a:latin typeface="에스코어 드림 3 Light"/>
                    <a:ea typeface="에스코어 드림 3 Light"/>
                  </a:rPr>
                  <a:t>이번 프로젝트를 진행하면서, 혼자 작업하는 것보다 팀원들과 협력하여 각자 맡은 기능을 수행하는 것이 효율적임을 깨닫게 되었습니다. 이러한 협력 과정에서 서로의 아이디어를 공유하고, 문제를 해결하는 과정에서 팀워크의 중요성을 느꼈습니다. 또한, 프로젝트에서 API를 연동하는 작업을 수행하면서, 새로운 기술을 배우는 경험을 했습니다. 이를 토대로 앞으로는 오픈 소스를 더욱 효과적으로 활용할 수 있을 것이라 기대됩니다. 프로젝트를 통해 많은 것을 배우고 경험할 수 있어서 좋았습니다.</a:t>
                </a:r>
                <a:endParaRPr lang="ko-KR" altLang="en-US" sz="1275" b="1">
                  <a:solidFill>
                    <a:schemeClr val="dk1"/>
                  </a:solidFill>
                  <a:latin typeface="에스코어 드림 3 Light"/>
                  <a:ea typeface="에스코어 드림 3 Light"/>
                </a:endParaRPr>
              </a:p>
            </p:txBody>
          </p:sp>
          <p:sp>
            <p:nvSpPr>
              <p:cNvPr id="96" name="자유형: 도형 95"/>
              <p:cNvSpPr/>
              <p:nvPr/>
            </p:nvSpPr>
            <p:spPr>
              <a:xfrm rot="16200000">
                <a:off x="10683934" y="1707657"/>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07" name="그룹 106"/>
            <p:cNvGrpSpPr/>
            <p:nvPr/>
          </p:nvGrpSpPr>
          <p:grpSpPr>
            <a:xfrm rot="0">
              <a:off x="10231460" y="1152525"/>
              <a:ext cx="1974850" cy="2011815"/>
              <a:chOff x="10231463" y="1152525"/>
              <a:chExt cx="1974850" cy="2011815"/>
            </a:xfrm>
          </p:grpSpPr>
          <p:pic>
            <p:nvPicPr>
              <p:cNvPr id="106" name="그림 105"/>
              <p:cNvPicPr>
                <a:picLocks noChangeAspect="1"/>
              </p:cNvPicPr>
              <p:nvPr/>
            </p:nvPicPr>
            <p:blipFill rotWithShape="1">
              <a:blip r:embed="rId5"/>
              <a:stretch>
                <a:fillRect/>
              </a:stretch>
            </p:blipFill>
            <p:spPr>
              <a:xfrm>
                <a:off x="10316098" y="1152525"/>
                <a:ext cx="1797055" cy="1800225"/>
              </a:xfrm>
              <a:prstGeom prst="rect">
                <a:avLst/>
              </a:prstGeom>
            </p:spPr>
          </p:pic>
          <p:pic>
            <p:nvPicPr>
              <p:cNvPr id="102" name="그림 101"/>
              <p:cNvPicPr>
                <a:picLocks noChangeAspect="1"/>
              </p:cNvPicPr>
              <p:nvPr/>
            </p:nvPicPr>
            <p:blipFill rotWithShape="1">
              <a:blip r:embed="rId6"/>
              <a:stretch>
                <a:fillRect/>
              </a:stretch>
            </p:blipFill>
            <p:spPr>
              <a:xfrm>
                <a:off x="10231463" y="1189490"/>
                <a:ext cx="1974850" cy="1974850"/>
              </a:xfrm>
              <a:prstGeom prst="rect">
                <a:avLst/>
              </a:prstGeom>
            </p:spPr>
          </p:pic>
        </p:grpSp>
      </p:grpSp>
      <p:grpSp>
        <p:nvGrpSpPr>
          <p:cNvPr id="115" name=""/>
          <p:cNvGrpSpPr/>
          <p:nvPr/>
        </p:nvGrpSpPr>
        <p:grpSpPr>
          <a:xfrm rot="0">
            <a:off x="234956" y="4022723"/>
            <a:ext cx="1371593" cy="1389072"/>
            <a:chOff x="234956" y="4022723"/>
            <a:chExt cx="1371593" cy="1389072"/>
          </a:xfrm>
        </p:grpSpPr>
        <p:pic>
          <p:nvPicPr>
            <p:cNvPr id="110" name="그림 109"/>
            <p:cNvPicPr>
              <a:picLocks noChangeAspect="1"/>
            </p:cNvPicPr>
            <p:nvPr/>
          </p:nvPicPr>
          <p:blipFill rotWithShape="1">
            <a:blip r:embed="rId7"/>
            <a:stretch>
              <a:fillRect/>
            </a:stretch>
          </p:blipFill>
          <p:spPr>
            <a:xfrm>
              <a:off x="253999" y="4022723"/>
              <a:ext cx="1352550" cy="1350169"/>
            </a:xfrm>
            <a:prstGeom prst="rect">
              <a:avLst/>
            </a:prstGeom>
          </p:spPr>
        </p:pic>
        <p:pic>
          <p:nvPicPr>
            <p:cNvPr id="111" name="그림 110"/>
            <p:cNvPicPr>
              <a:picLocks noChangeAspect="1"/>
            </p:cNvPicPr>
            <p:nvPr/>
          </p:nvPicPr>
          <p:blipFill rotWithShape="1">
            <a:blip r:embed="rId8"/>
            <a:stretch>
              <a:fillRect/>
            </a:stretch>
          </p:blipFill>
          <p:spPr>
            <a:xfrm>
              <a:off x="234956" y="4061627"/>
              <a:ext cx="1350169" cy="1350169"/>
            </a:xfrm>
            <a:prstGeom prst="rect">
              <a:avLst/>
            </a:prstGeom>
          </p:spPr>
        </p:pic>
      </p:grpSp>
      <p:sp>
        <p:nvSpPr>
          <p:cNvPr id="113" name="TextBox 112"/>
          <p:cNvSpPr txBox="1"/>
          <p:nvPr/>
        </p:nvSpPr>
        <p:spPr>
          <a:xfrm>
            <a:off x="7008812" y="1592937"/>
            <a:ext cx="1103314" cy="430824"/>
          </a:xfrm>
          <a:prstGeom prst="rect">
            <a:avLst/>
          </a:prstGeom>
        </p:spPr>
        <p:txBody>
          <a:bodyPr wrap="square">
            <a:spAutoFit/>
          </a:bodyPr>
          <a:lstStyle/>
          <a:p>
            <a:pPr algn="ctr">
              <a:lnSpc>
                <a:spcPct val="150000"/>
              </a:lnSpc>
              <a:defRPr/>
            </a:pPr>
            <a:r>
              <a:rPr xmlns:mc="http://schemas.openxmlformats.org/markup-compatibility/2006" xmlns:hp="http://schemas.haansoft.com/office/presentation/8.0" lang="ko-KR" altLang="en-US" sz="16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김선기</a:t>
            </a:r>
            <a:endParaRPr lang="ko-KR" altLang="en-US" sz="1650" b="1">
              <a:solidFill>
                <a:schemeClr val="lt1"/>
              </a:solidFill>
              <a:latin typeface="에스코어 드림 5 Medium"/>
              <a:ea typeface="에스코어 드림 5 Medium"/>
            </a:endParaRPr>
          </a:p>
        </p:txBody>
      </p:sp>
      <p:sp>
        <p:nvSpPr>
          <p:cNvPr id="114" name="TextBox 113"/>
          <p:cNvSpPr txBox="1"/>
          <p:nvPr/>
        </p:nvSpPr>
        <p:spPr>
          <a:xfrm>
            <a:off x="1047749" y="3982128"/>
            <a:ext cx="1103314" cy="430824"/>
          </a:xfrm>
          <a:prstGeom prst="rect">
            <a:avLst/>
          </a:prstGeom>
        </p:spPr>
        <p:txBody>
          <a:bodyPr wrap="square">
            <a:spAutoFit/>
          </a:bodyPr>
          <a:lstStyle/>
          <a:p>
            <a:pPr algn="ctr">
              <a:lnSpc>
                <a:spcPct val="150000"/>
              </a:lnSpc>
              <a:defRPr/>
            </a:pPr>
            <a:r>
              <a:rPr xmlns:mc="http://schemas.openxmlformats.org/markup-compatibility/2006" xmlns:hp="http://schemas.haansoft.com/office/presentation/8.0" lang="ko-KR" altLang="en-US" sz="16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신선미</a:t>
            </a:r>
            <a:endParaRPr lang="ko-KR" altLang="en-US" sz="1650" b="1">
              <a:solidFill>
                <a:schemeClr val="lt1"/>
              </a:solidFill>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250"/>
                                        <p:tgtEl>
                                          <p:spTgt spid="3"/>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031809" y="574557"/>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소감</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3" name="组合 12"/>
          <p:cNvGrpSpPr/>
          <p:nvPr/>
        </p:nvGrpSpPr>
        <p:grpSpPr>
          <a:xfrm rot="0">
            <a:off x="0" y="797576"/>
            <a:ext cx="2960482" cy="402203"/>
            <a:chOff x="0" y="556211"/>
            <a:chExt cx="3947309" cy="536271"/>
          </a:xfrm>
        </p:grpSpPr>
        <p:cxnSp>
          <p:nvCxnSpPr>
            <p:cNvPr id="4"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6" name="组合 14"/>
          <p:cNvGrpSpPr/>
          <p:nvPr/>
        </p:nvGrpSpPr>
        <p:grpSpPr>
          <a:xfrm rot="0">
            <a:off x="6183301" y="795627"/>
            <a:ext cx="2960699" cy="402203"/>
            <a:chOff x="8244401" y="553613"/>
            <a:chExt cx="3947599" cy="536271"/>
          </a:xfrm>
        </p:grpSpPr>
        <p:cxnSp>
          <p:nvCxnSpPr>
            <p:cNvPr id="8"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1" name="图片 32"/>
            <p:cNvPicPr>
              <a:picLocks noChangeAspect="1"/>
            </p:cNvPicPr>
            <p:nvPr/>
          </p:nvPicPr>
          <p:blipFill rotWithShape="1">
            <a:blip r:embed="rId4"/>
            <a:stretch>
              <a:fillRect/>
            </a:stretch>
          </p:blipFill>
          <p:spPr>
            <a:xfrm>
              <a:off x="8244401" y="553613"/>
              <a:ext cx="612839" cy="536271"/>
            </a:xfrm>
            <a:prstGeom prst="rect">
              <a:avLst/>
            </a:prstGeom>
          </p:spPr>
        </p:pic>
      </p:grpSp>
      <p:grpSp>
        <p:nvGrpSpPr>
          <p:cNvPr id="98" name="그룹 97"/>
          <p:cNvGrpSpPr/>
          <p:nvPr/>
        </p:nvGrpSpPr>
        <p:grpSpPr>
          <a:xfrm rot="0">
            <a:off x="1613903" y="4363244"/>
            <a:ext cx="6654381" cy="1976438"/>
            <a:chOff x="1525617" y="3836458"/>
            <a:chExt cx="8872508" cy="2635250"/>
          </a:xfrm>
        </p:grpSpPr>
        <p:sp>
          <p:nvSpPr>
            <p:cNvPr id="99" name="순서도: 대체 처리 98"/>
            <p:cNvSpPr/>
            <p:nvPr/>
          </p:nvSpPr>
          <p:spPr>
            <a:xfrm>
              <a:off x="1889124" y="3836458"/>
              <a:ext cx="8509001" cy="2635250"/>
            </a:xfrm>
            <a:prstGeom prst="flowChartAlternateProcess">
              <a:avLst/>
            </a:pr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350" b="1">
                  <a:solidFill>
                    <a:schemeClr val="dk1"/>
                  </a:solidFill>
                  <a:latin typeface="에스코어 드림 3 Light"/>
                  <a:ea typeface="에스코어 드림 3 Light"/>
                </a:rPr>
                <a:t>프로젝트를 시작할 때는 처음 진행하는 프로젝트였기 때문에 막막한 마음이 앞섰던 것 같습니다. 하지만 맡은 기능들을 스스로 완성해가면서 해낼 수 있다는 자신감을 얻을 수 있었습니다. 또한, 이전에 알지 못했던 기능들을 팀원들과 소통하며 성장하는 시간을 가질 수 있어 유익한 프로젝트 기간을 보낼 수 있었다고 생각합니다.</a:t>
              </a:r>
              <a:endParaRPr lang="ko-KR" altLang="en-US" sz="1350" b="1">
                <a:solidFill>
                  <a:schemeClr val="dk1"/>
                </a:solidFill>
                <a:latin typeface="에스코어 드림 3 Light"/>
                <a:ea typeface="에스코어 드림 3 Light"/>
              </a:endParaRPr>
            </a:p>
          </p:txBody>
        </p:sp>
        <p:sp>
          <p:nvSpPr>
            <p:cNvPr id="100" name="자유형: 도형 99"/>
            <p:cNvSpPr/>
            <p:nvPr/>
          </p:nvSpPr>
          <p:spPr>
            <a:xfrm rot="5400000" flipH="1">
              <a:off x="1639599" y="4114886"/>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01" name="그룹 100"/>
          <p:cNvGrpSpPr/>
          <p:nvPr/>
        </p:nvGrpSpPr>
        <p:grpSpPr>
          <a:xfrm rot="0">
            <a:off x="813240" y="2124868"/>
            <a:ext cx="6628390" cy="1976438"/>
            <a:chOff x="2135822" y="1359958"/>
            <a:chExt cx="8837853" cy="2635250"/>
          </a:xfrm>
        </p:grpSpPr>
        <p:sp>
          <p:nvSpPr>
            <p:cNvPr id="95" name="순서도: 대체 처리 94"/>
            <p:cNvSpPr/>
            <p:nvPr/>
          </p:nvSpPr>
          <p:spPr>
            <a:xfrm>
              <a:off x="2135822" y="1359958"/>
              <a:ext cx="8509001" cy="2635250"/>
            </a:xfrm>
            <a:prstGeom prst="flowChartAlternateProcess">
              <a:avLst/>
            </a:pr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275" b="1">
                  <a:solidFill>
                    <a:schemeClr val="dk1"/>
                  </a:solidFill>
                  <a:latin typeface="에스코어 드림 3 Light"/>
                  <a:ea typeface="에스코어 드림 3 Light"/>
                </a:rPr>
                <a:t>처음 해보는 프로젝트에서 비전공자 임에도 조장의 역할까지 맡아야 해서 부담이 있었지만</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걱정과 달리 업무배분이나 프로젝트 진행중에 많은 요구사항들을 들어주고</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불평하나 없이 팀프로젝트를 끝낸  팀원분들께 감사합니다</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구현이 안된 것들은 팀원끼리 물어보면서 피드백 하는 과정이 저에게 매우 큰 성장을 해주었습니다</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부족한 것들은 서로 채워주고 하나씩 찾아가면서 프로젝트를 해낸 것에 개인역량 성장에 있어서 큰 도움이 된 것 같습니다</a:t>
              </a:r>
              <a:r>
                <a:rPr lang="en-US" altLang="ko-KR" sz="1275" b="1">
                  <a:solidFill>
                    <a:schemeClr val="dk1"/>
                  </a:solidFill>
                  <a:latin typeface="에스코어 드림 3 Light"/>
                  <a:ea typeface="에스코어 드림 3 Light"/>
                </a:rPr>
                <a:t>.</a:t>
              </a:r>
              <a:r>
                <a:rPr lang="ko-KR" altLang="en-US" sz="1275" b="1">
                  <a:solidFill>
                    <a:schemeClr val="dk1"/>
                  </a:solidFill>
                  <a:latin typeface="에스코어 드림 3 Light"/>
                  <a:ea typeface="에스코어 드림 3 Light"/>
                </a:rPr>
                <a:t> </a:t>
              </a:r>
              <a:endParaRPr lang="ko-KR" altLang="en-US" sz="1275" b="1">
                <a:solidFill>
                  <a:schemeClr val="dk1"/>
                </a:solidFill>
                <a:latin typeface="에스코어 드림 3 Light"/>
                <a:ea typeface="에스코어 드림 3 Light"/>
              </a:endParaRPr>
            </a:p>
          </p:txBody>
        </p:sp>
        <p:sp>
          <p:nvSpPr>
            <p:cNvPr id="96" name="자유형: 도형 95"/>
            <p:cNvSpPr/>
            <p:nvPr/>
          </p:nvSpPr>
          <p:spPr>
            <a:xfrm rot="16200000">
              <a:off x="10683934" y="1707657"/>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19" name="그룹 118"/>
          <p:cNvGrpSpPr/>
          <p:nvPr/>
        </p:nvGrpSpPr>
        <p:grpSpPr>
          <a:xfrm rot="0">
            <a:off x="7574761" y="1905000"/>
            <a:ext cx="1369208" cy="1464469"/>
            <a:chOff x="10099682" y="1396999"/>
            <a:chExt cx="1825610" cy="1952625"/>
          </a:xfrm>
        </p:grpSpPr>
        <p:pic>
          <p:nvPicPr>
            <p:cNvPr id="118" name="그림 117"/>
            <p:cNvPicPr>
              <a:picLocks noChangeAspect="1"/>
            </p:cNvPicPr>
            <p:nvPr/>
          </p:nvPicPr>
          <p:blipFill rotWithShape="1">
            <a:blip r:embed="rId5"/>
            <a:stretch>
              <a:fillRect/>
            </a:stretch>
          </p:blipFill>
          <p:spPr>
            <a:xfrm>
              <a:off x="10118726" y="1396999"/>
              <a:ext cx="1800225" cy="1800225"/>
            </a:xfrm>
            <a:prstGeom prst="rect">
              <a:avLst/>
            </a:prstGeom>
          </p:spPr>
        </p:pic>
        <p:pic>
          <p:nvPicPr>
            <p:cNvPr id="112" name="그림 111"/>
            <p:cNvPicPr>
              <a:picLocks noChangeAspect="1"/>
            </p:cNvPicPr>
            <p:nvPr/>
          </p:nvPicPr>
          <p:blipFill rotWithShape="1">
            <a:blip r:embed="rId6"/>
            <a:stretch>
              <a:fillRect/>
            </a:stretch>
          </p:blipFill>
          <p:spPr>
            <a:xfrm>
              <a:off x="10099682" y="1524015"/>
              <a:ext cx="1825610" cy="1825610"/>
            </a:xfrm>
            <a:prstGeom prst="rect">
              <a:avLst/>
            </a:prstGeom>
          </p:spPr>
        </p:pic>
      </p:grpSp>
      <p:grpSp>
        <p:nvGrpSpPr>
          <p:cNvPr id="117" name="그룹 116"/>
          <p:cNvGrpSpPr/>
          <p:nvPr/>
        </p:nvGrpSpPr>
        <p:grpSpPr>
          <a:xfrm rot="0">
            <a:off x="282574" y="4414044"/>
            <a:ext cx="1359699" cy="1378748"/>
            <a:chOff x="355600" y="4594225"/>
            <a:chExt cx="1812932" cy="1838331"/>
          </a:xfrm>
        </p:grpSpPr>
        <p:pic>
          <p:nvPicPr>
            <p:cNvPr id="116" name="그림 115"/>
            <p:cNvPicPr>
              <a:picLocks noChangeAspect="1"/>
            </p:cNvPicPr>
            <p:nvPr/>
          </p:nvPicPr>
          <p:blipFill rotWithShape="1">
            <a:blip r:embed="rId7"/>
            <a:stretch>
              <a:fillRect/>
            </a:stretch>
          </p:blipFill>
          <p:spPr>
            <a:xfrm>
              <a:off x="355600" y="4594225"/>
              <a:ext cx="1800225" cy="1800225"/>
            </a:xfrm>
            <a:prstGeom prst="rect">
              <a:avLst/>
            </a:prstGeom>
          </p:spPr>
        </p:pic>
        <p:pic>
          <p:nvPicPr>
            <p:cNvPr id="113" name="그림 112"/>
            <p:cNvPicPr>
              <a:picLocks noChangeAspect="1"/>
            </p:cNvPicPr>
            <p:nvPr/>
          </p:nvPicPr>
          <p:blipFill rotWithShape="1">
            <a:blip r:embed="rId8"/>
            <a:stretch>
              <a:fillRect/>
            </a:stretch>
          </p:blipFill>
          <p:spPr>
            <a:xfrm>
              <a:off x="368307" y="4632331"/>
              <a:ext cx="1800225" cy="1800225"/>
            </a:xfrm>
            <a:prstGeom prst="rect">
              <a:avLst/>
            </a:prstGeom>
          </p:spPr>
        </p:pic>
      </p:grpSp>
      <p:sp>
        <p:nvSpPr>
          <p:cNvPr id="122" name="TextBox 121"/>
          <p:cNvSpPr txBox="1"/>
          <p:nvPr/>
        </p:nvSpPr>
        <p:spPr>
          <a:xfrm>
            <a:off x="6937374" y="1834241"/>
            <a:ext cx="1103314" cy="430824"/>
          </a:xfrm>
          <a:prstGeom prst="rect">
            <a:avLst/>
          </a:prstGeom>
        </p:spPr>
        <p:txBody>
          <a:bodyPr wrap="square">
            <a:spAutoFit/>
          </a:bodyPr>
          <a:lstStyle/>
          <a:p>
            <a:pPr algn="ctr">
              <a:lnSpc>
                <a:spcPct val="150000"/>
              </a:lnSpc>
              <a:defRPr/>
            </a:pPr>
            <a:r>
              <a:rPr xmlns:mc="http://schemas.openxmlformats.org/markup-compatibility/2006" xmlns:hp="http://schemas.haansoft.com/office/presentation/8.0" lang="ko-KR" altLang="en-US" sz="16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진영웅</a:t>
            </a:r>
            <a:endParaRPr lang="ko-KR" altLang="en-US" sz="1650" b="1">
              <a:solidFill>
                <a:schemeClr val="lt1"/>
              </a:solidFill>
              <a:latin typeface="에스코어 드림 5 Medium"/>
              <a:ea typeface="에스코어 드림 5 Medium"/>
            </a:endParaRPr>
          </a:p>
        </p:txBody>
      </p:sp>
      <p:sp>
        <p:nvSpPr>
          <p:cNvPr id="123" name="TextBox 122"/>
          <p:cNvSpPr txBox="1"/>
          <p:nvPr/>
        </p:nvSpPr>
        <p:spPr>
          <a:xfrm>
            <a:off x="1023936" y="4128179"/>
            <a:ext cx="1103314" cy="430824"/>
          </a:xfrm>
          <a:prstGeom prst="rect">
            <a:avLst/>
          </a:prstGeom>
        </p:spPr>
        <p:txBody>
          <a:bodyPr wrap="square">
            <a:spAutoFit/>
          </a:bodyPr>
          <a:lstStyle/>
          <a:p>
            <a:pPr algn="ctr">
              <a:lnSpc>
                <a:spcPct val="150000"/>
              </a:lnSpc>
              <a:defRPr/>
            </a:pPr>
            <a:r>
              <a:rPr xmlns:mc="http://schemas.openxmlformats.org/markup-compatibility/2006" xmlns:hp="http://schemas.haansoft.com/office/presentation/8.0" lang="ko-KR" altLang="en-US" sz="1650" b="1" mc:Ignorable="hp" hp:hslEmbossed="0">
                <a:solidFill>
                  <a:schemeClr val="lt1"/>
                </a:solidFill>
                <a:effectLst>
                  <a:outerShdw blurRad="76200" dist="76200" dir="2700000" algn="ctr" rotWithShape="0">
                    <a:srgbClr val="000000">
                      <a:alpha val="50000"/>
                    </a:srgbClr>
                  </a:outerShdw>
                </a:effectLst>
                <a:latin typeface="에스코어 드림 5 Medium"/>
                <a:ea typeface="에스코어 드림 5 Medium"/>
              </a:rPr>
              <a:t>최윤아</a:t>
            </a:r>
            <a:endParaRPr lang="ko-KR" altLang="en-US" sz="1650" b="1">
              <a:solidFill>
                <a:schemeClr val="lt1"/>
              </a:solidFill>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250"/>
                                        <p:tgtEl>
                                          <p:spTgt spid="3"/>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031809" y="584126"/>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소감</a:t>
            </a:r>
          </a:p>
        </p:txBody>
      </p:sp>
      <p:grpSp>
        <p:nvGrpSpPr>
          <p:cNvPr id="3" name="组合 12"/>
          <p:cNvGrpSpPr/>
          <p:nvPr/>
        </p:nvGrpSpPr>
        <p:grpSpPr>
          <a:xfrm>
            <a:off x="0" y="807145"/>
            <a:ext cx="2960482" cy="402203"/>
            <a:chOff x="0" y="556211"/>
            <a:chExt cx="3947309" cy="536271"/>
          </a:xfrm>
        </p:grpSpPr>
        <p:cxnSp>
          <p:nvCxnSpPr>
            <p:cNvPr id="4"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6" name="组合 14"/>
          <p:cNvGrpSpPr/>
          <p:nvPr/>
        </p:nvGrpSpPr>
        <p:grpSpPr>
          <a:xfrm>
            <a:off x="6183301" y="805196"/>
            <a:ext cx="2960699" cy="402203"/>
            <a:chOff x="8244401" y="553613"/>
            <a:chExt cx="3947599" cy="536271"/>
          </a:xfrm>
        </p:grpSpPr>
        <p:cxnSp>
          <p:nvCxnSpPr>
            <p:cNvPr id="8"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1" name="图片 32"/>
            <p:cNvPicPr>
              <a:picLocks noChangeAspect="1"/>
            </p:cNvPicPr>
            <p:nvPr/>
          </p:nvPicPr>
          <p:blipFill rotWithShape="1">
            <a:blip r:embed="rId3"/>
            <a:stretch>
              <a:fillRect/>
            </a:stretch>
          </p:blipFill>
          <p:spPr>
            <a:xfrm>
              <a:off x="8244401" y="553613"/>
              <a:ext cx="612839" cy="536271"/>
            </a:xfrm>
            <a:prstGeom prst="rect">
              <a:avLst/>
            </a:prstGeom>
          </p:spPr>
        </p:pic>
      </p:grpSp>
      <p:grpSp>
        <p:nvGrpSpPr>
          <p:cNvPr id="98" name="그룹 97"/>
          <p:cNvGrpSpPr/>
          <p:nvPr/>
        </p:nvGrpSpPr>
        <p:grpSpPr>
          <a:xfrm>
            <a:off x="1613903" y="4348957"/>
            <a:ext cx="6654381" cy="1908968"/>
            <a:chOff x="1525617" y="3836458"/>
            <a:chExt cx="8872508" cy="2635250"/>
          </a:xfrm>
        </p:grpSpPr>
        <p:sp>
          <p:nvSpPr>
            <p:cNvPr id="99" name="순서도: 대체 처리 98"/>
            <p:cNvSpPr/>
            <p:nvPr/>
          </p:nvSpPr>
          <p:spPr>
            <a:xfrm>
              <a:off x="1889124" y="3836458"/>
              <a:ext cx="8509001" cy="2635250"/>
            </a:xfrm>
            <a:prstGeom prst="flowChartAlternateProcess">
              <a:avLst/>
            </a:pr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350" b="1" dirty="0">
                  <a:solidFill>
                    <a:schemeClr val="dk1"/>
                  </a:solidFill>
                  <a:latin typeface="에스코어 드림 3 Light" panose="020B0303030302020204" pitchFamily="34" charset="-127"/>
                  <a:ea typeface="에스코어 드림 3 Light" panose="020B0303030302020204" pitchFamily="34" charset="-127"/>
                </a:rPr>
                <a:t>팀원들과 함께 진행한 프로젝트는 처음이라서 많은 걱정을 했습니다. 하지만 어려운 문제가 발생을 때 서로 원활한 의사소통을 통해 문제를 해결할 수 있었습니다. 프로젝트를 진행하면서 부족한 부분이 많았고, 시간도 부족했지만, 팀원들과 함께 문제를 해결하면서 실력 향상에도 큰 도움이 되는 좋은 경험이었습니다.</a:t>
              </a:r>
            </a:p>
          </p:txBody>
        </p:sp>
        <p:sp>
          <p:nvSpPr>
            <p:cNvPr id="100" name="자유형: 도형 99"/>
            <p:cNvSpPr/>
            <p:nvPr/>
          </p:nvSpPr>
          <p:spPr>
            <a:xfrm rot="5400000" flipH="1">
              <a:off x="1639599" y="4114886"/>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chemeClr val="lt1"/>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grpSp>
        <p:nvGrpSpPr>
          <p:cNvPr id="101" name="그룹 100"/>
          <p:cNvGrpSpPr/>
          <p:nvPr/>
        </p:nvGrpSpPr>
        <p:grpSpPr>
          <a:xfrm>
            <a:off x="813240" y="2124869"/>
            <a:ext cx="6628389" cy="1768116"/>
            <a:chOff x="2135822" y="1359958"/>
            <a:chExt cx="8837852" cy="2635250"/>
          </a:xfrm>
        </p:grpSpPr>
        <p:sp>
          <p:nvSpPr>
            <p:cNvPr id="95" name="순서도: 대체 처리 94"/>
            <p:cNvSpPr/>
            <p:nvPr/>
          </p:nvSpPr>
          <p:spPr>
            <a:xfrm>
              <a:off x="2135822" y="1359958"/>
              <a:ext cx="8509001" cy="2635250"/>
            </a:xfrm>
            <a:prstGeom prst="flowChartAlternateProcess">
              <a:avLst/>
            </a:pr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nSpc>
                  <a:spcPct val="150000"/>
                </a:lnSpc>
                <a:defRPr/>
              </a:pPr>
              <a:r>
                <a:rPr lang="ko-KR" altLang="en-US" sz="1275" b="1" dirty="0">
                  <a:solidFill>
                    <a:schemeClr val="dk1"/>
                  </a:solidFill>
                  <a:latin typeface="에스코어 드림 3 Light" panose="020B0303030302020204" pitchFamily="34" charset="-127"/>
                  <a:ea typeface="에스코어 드림 3 Light" panose="020B0303030302020204" pitchFamily="34" charset="-127"/>
                </a:rPr>
                <a:t>첫 프로젝트라 긴장이 많이 되고 민폐이면 어쩌나 고민을 많이 했지만 팀원분들과 원활한 소통과 각자 자기부분을 확실히 하고 도움을 많이 받아서 정말 재밌고 새롭게 부족한점도 많고 시간도 부족했던 것 같지만 그에 맞춰 한다는 게 의미 있다 생각하고 실력향상에도 많은 도움이 되었던 것 같습니다</a:t>
              </a:r>
              <a:r>
                <a:rPr lang="en-US" altLang="ko-KR" sz="1275" b="1" dirty="0">
                  <a:solidFill>
                    <a:schemeClr val="dk1"/>
                  </a:solidFill>
                  <a:latin typeface="에스코어 드림 3 Light" panose="020B0303030302020204" pitchFamily="34" charset="-127"/>
                  <a:ea typeface="에스코어 드림 3 Light" panose="020B0303030302020204" pitchFamily="34" charset="-127"/>
                </a:rPr>
                <a:t>.</a:t>
              </a:r>
            </a:p>
          </p:txBody>
        </p:sp>
        <p:sp>
          <p:nvSpPr>
            <p:cNvPr id="96" name="자유형: 도형 95"/>
            <p:cNvSpPr/>
            <p:nvPr/>
          </p:nvSpPr>
          <p:spPr>
            <a:xfrm rot="16200000">
              <a:off x="10683934" y="1707657"/>
              <a:ext cx="175759" cy="403723"/>
            </a:xfrm>
            <a:custGeom>
              <a:avLst/>
              <a:gdLst>
                <a:gd name="connsiteX0" fmla="*/ -1 w 2050"/>
                <a:gd name="connsiteY0" fmla="*/ 0 h 1895"/>
                <a:gd name="connsiteX1" fmla="*/ 1998 w 2050"/>
                <a:gd name="connsiteY1" fmla="*/ 0 h 1895"/>
                <a:gd name="connsiteX2" fmla="*/ 1417 w 2050"/>
                <a:gd name="connsiteY2" fmla="*/ 720 h 1895"/>
                <a:gd name="connsiteX3" fmla="*/ 1435 w 2050"/>
                <a:gd name="connsiteY3" fmla="*/ 1878 h 1895"/>
                <a:gd name="connsiteX4" fmla="*/ -1 w 2050"/>
                <a:gd name="connsiteY4" fmla="*/ 0 h 1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 h="1895">
                  <a:moveTo>
                    <a:pt x="-1" y="0"/>
                  </a:moveTo>
                  <a:lnTo>
                    <a:pt x="1998" y="0"/>
                  </a:lnTo>
                  <a:cubicBezTo>
                    <a:pt x="2234" y="120"/>
                    <a:pt x="1510" y="407"/>
                    <a:pt x="1417" y="720"/>
                  </a:cubicBezTo>
                  <a:cubicBezTo>
                    <a:pt x="1323" y="1033"/>
                    <a:pt x="1672" y="1998"/>
                    <a:pt x="1435" y="1878"/>
                  </a:cubicBezTo>
                  <a:cubicBezTo>
                    <a:pt x="1102" y="1878"/>
                    <a:pt x="-95" y="313"/>
                    <a:pt x="-1" y="0"/>
                  </a:cubicBezTo>
                  <a:close/>
                </a:path>
              </a:pathLst>
            </a:custGeom>
            <a:solidFill>
              <a:srgbClr val="F7E600"/>
            </a:solidFill>
            <a:ln>
              <a:noFill/>
              <a:headEnd w="med" len="med"/>
              <a:tailEnd w="med" len="med"/>
            </a:ln>
          </p:spPr>
          <p:style>
            <a:lnRef idx="2">
              <a:schemeClr val="accent4">
                <a:shade val="20000"/>
              </a:schemeClr>
            </a:lnRef>
            <a:fillRef idx="1">
              <a:schemeClr val="accent4"/>
            </a:fillRef>
            <a:effectRef idx="0">
              <a:schemeClr val="accent4"/>
            </a:effectRef>
            <a:fontRef idx="minor">
              <a:schemeClr val="lt1"/>
            </a:fontRef>
          </p:style>
          <p:txBody>
            <a:bodyPr anchor="ctr"/>
            <a:lstStyle/>
            <a:p>
              <a:pPr algn="ctr">
                <a:defRPr/>
              </a:pPr>
              <a:endParaRPr lang="ko-KR" altLang="en-US" sz="1350"/>
            </a:p>
          </p:txBody>
        </p:sp>
      </p:grpSp>
      <p:pic>
        <p:nvPicPr>
          <p:cNvPr id="120" name="그림 119"/>
          <p:cNvPicPr>
            <a:picLocks noChangeAspect="1"/>
          </p:cNvPicPr>
          <p:nvPr/>
        </p:nvPicPr>
        <p:blipFill rotWithShape="1">
          <a:blip r:embed="rId4"/>
          <a:stretch>
            <a:fillRect/>
          </a:stretch>
        </p:blipFill>
        <p:spPr>
          <a:xfrm>
            <a:off x="7543799" y="1932384"/>
            <a:ext cx="1352550" cy="1350169"/>
          </a:xfrm>
          <a:prstGeom prst="rect">
            <a:avLst/>
          </a:prstGeom>
        </p:spPr>
      </p:pic>
      <p:pic>
        <p:nvPicPr>
          <p:cNvPr id="121" name="그림 120"/>
          <p:cNvPicPr>
            <a:picLocks noChangeAspect="1"/>
          </p:cNvPicPr>
          <p:nvPr/>
        </p:nvPicPr>
        <p:blipFill rotWithShape="1">
          <a:blip r:embed="rId5"/>
          <a:stretch>
            <a:fillRect/>
          </a:stretch>
        </p:blipFill>
        <p:spPr>
          <a:xfrm>
            <a:off x="7572381" y="1940725"/>
            <a:ext cx="1350169" cy="1350169"/>
          </a:xfrm>
          <a:prstGeom prst="rect">
            <a:avLst/>
          </a:prstGeom>
        </p:spPr>
      </p:pic>
      <p:pic>
        <p:nvPicPr>
          <p:cNvPr id="125" name="그림 124"/>
          <p:cNvPicPr>
            <a:picLocks noChangeAspect="1"/>
          </p:cNvPicPr>
          <p:nvPr/>
        </p:nvPicPr>
        <p:blipFill rotWithShape="1">
          <a:blip r:embed="rId6"/>
          <a:stretch>
            <a:fillRect/>
          </a:stretch>
        </p:blipFill>
        <p:spPr>
          <a:xfrm>
            <a:off x="215503" y="4263629"/>
            <a:ext cx="1350169" cy="1350169"/>
          </a:xfrm>
          <a:prstGeom prst="rect">
            <a:avLst/>
          </a:prstGeom>
        </p:spPr>
      </p:pic>
      <p:pic>
        <p:nvPicPr>
          <p:cNvPr id="122" name="그림 121"/>
          <p:cNvPicPr>
            <a:picLocks noChangeAspect="1"/>
          </p:cNvPicPr>
          <p:nvPr/>
        </p:nvPicPr>
        <p:blipFill rotWithShape="1">
          <a:blip r:embed="rId7"/>
          <a:stretch>
            <a:fillRect/>
          </a:stretch>
        </p:blipFill>
        <p:spPr>
          <a:xfrm>
            <a:off x="273844" y="4283868"/>
            <a:ext cx="1266825" cy="1266825"/>
          </a:xfrm>
          <a:prstGeom prst="rect">
            <a:avLst/>
          </a:prstGeom>
        </p:spPr>
      </p:pic>
      <p:sp>
        <p:nvSpPr>
          <p:cNvPr id="126" name="TextBox 125"/>
          <p:cNvSpPr txBox="1"/>
          <p:nvPr/>
        </p:nvSpPr>
        <p:spPr>
          <a:xfrm>
            <a:off x="1047749" y="4159928"/>
            <a:ext cx="1103314" cy="430824"/>
          </a:xfrm>
          <a:prstGeom prst="rect">
            <a:avLst/>
          </a:prstGeom>
        </p:spPr>
        <p:txBody>
          <a:bodyPr wrap="square">
            <a:spAutoFit/>
          </a:bodyPr>
          <a:lstStyle/>
          <a:p>
            <a:pPr algn="ctr">
              <a:lnSpc>
                <a:spcPct val="150000"/>
              </a:lnSpc>
              <a:defRPr/>
            </a:pPr>
            <a:r>
              <a:rPr lang="ko-KR" altLang="en-US" sz="16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양경민</a:t>
            </a:r>
          </a:p>
        </p:txBody>
      </p:sp>
      <p:sp>
        <p:nvSpPr>
          <p:cNvPr id="127" name="TextBox 126"/>
          <p:cNvSpPr txBox="1"/>
          <p:nvPr/>
        </p:nvSpPr>
        <p:spPr>
          <a:xfrm>
            <a:off x="6865937" y="1826305"/>
            <a:ext cx="1103314" cy="430824"/>
          </a:xfrm>
          <a:prstGeom prst="rect">
            <a:avLst/>
          </a:prstGeom>
        </p:spPr>
        <p:txBody>
          <a:bodyPr wrap="square">
            <a:spAutoFit/>
          </a:bodyPr>
          <a:lstStyle/>
          <a:p>
            <a:pPr algn="ctr">
              <a:lnSpc>
                <a:spcPct val="150000"/>
              </a:lnSpc>
              <a:defRPr/>
            </a:pPr>
            <a:r>
              <a:rPr lang="ko-KR" altLang="en-US" sz="16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최현준</a:t>
            </a:r>
            <a:endParaRPr lang="ko-KR" altLang="en-US" sz="1650" b="1">
              <a:solidFill>
                <a:schemeClr val="lt1"/>
              </a:solidFill>
              <a:latin typeface="에스코어 드림 5 Medium"/>
              <a:ea typeface="에스코어 드림 5 Medium"/>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250"/>
                                        <p:tgtEl>
                                          <p:spTgt spid="3"/>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3639975" cy="771187"/>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06. NoSQL</a:t>
            </a:r>
            <a:endPar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 name="组合 1"/>
          <p:cNvGrpSpPr/>
          <p:nvPr/>
        </p:nvGrpSpPr>
        <p:grpSpPr>
          <a:xfrm rot="0">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rot="0">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4" cy="39606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a:latin typeface="여기어때 잘난체"/>
                  <a:ea typeface="여기어때 잘난체"/>
                </a:rPr>
                <a:t>CHAPTER 0</a:t>
              </a:r>
              <a:r>
                <a:rPr lang="en-US" altLang="ko-KR" sz="900">
                  <a:latin typeface="여기어때 잘난체"/>
                  <a:ea typeface="여기어때 잘난체"/>
                </a:rPr>
                <a:t>6</a:t>
              </a:r>
              <a:endParaRPr lang="en-US" altLang="ko-KR" sz="900">
                <a:latin typeface="여기어때 잘난체"/>
                <a:ea typeface="여기어때 잘난체"/>
              </a:endParaRPr>
            </a:p>
          </p:txBody>
        </p:sp>
      </p:grpSp>
      <p:grpSp>
        <p:nvGrpSpPr>
          <p:cNvPr id="5" name="组合 4"/>
          <p:cNvGrpSpPr/>
          <p:nvPr/>
        </p:nvGrpSpPr>
        <p:grpSpPr>
          <a:xfrm rot="0">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7" y="2774393"/>
              <a:ext cx="1593450" cy="39606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900">
                  <a:solidFill>
                    <a:srgbClr val="74c4c2"/>
                  </a:solidFill>
                  <a:latin typeface="여기어때 잘난체"/>
                  <a:ea typeface="여기어때 잘난체"/>
                </a:rPr>
                <a:t>Elastic Search</a:t>
              </a:r>
              <a:endParaRPr lang="en-US" altLang="ko-KR" sz="900">
                <a:solidFill>
                  <a:srgbClr val="74c4c2"/>
                </a:solidFill>
                <a:latin typeface="여기어때 잘난체"/>
                <a:ea typeface="여기어때 잘난체"/>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400">
        <p:blinds/>
      </p:transition>
    </mc:Choice>
    <mc:Fallback>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1" y="746994"/>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83085" y="746994"/>
            <a:ext cx="2960915"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997700" y="541977"/>
            <a:ext cx="3291749" cy="770568"/>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NoSQL(non SQL)</a:t>
            </a:r>
            <a:endParaRPr xmlns:mc="http://schemas.openxmlformats.org/markup-compatibility/2006" xmlns:hp="http://schemas.haansoft.com/office/presentation/8.0" lang="en-US" altLang="ko-KR" sz="3000" b="1" mc:Ignorable="hp" hp:hslEmbossed="0">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에스코어 드림 5 Medium"/>
              <a:ea typeface="에스코어 드림 5 Medium"/>
            </a:endParaRPr>
          </a:p>
        </p:txBody>
      </p:sp>
      <p:sp>
        <p:nvSpPr>
          <p:cNvPr id="37" name="文本框 44"/>
          <p:cNvSpPr txBox="1"/>
          <p:nvPr/>
        </p:nvSpPr>
        <p:spPr>
          <a:xfrm>
            <a:off x="1383060" y="1576106"/>
            <a:ext cx="6377880" cy="3994114"/>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비 관계형 데이터 베이스 관리 시스템</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대규모 데이터를 유연하게 처리할 수 있는 것이 장점</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지연과 처리율이 우수함</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아파치 카산드라</a:t>
            </a:r>
            <a:r>
              <a:rPr xmlns:mc="http://schemas.openxmlformats.org/markup-compatibility/2006" xmlns:hp="http://schemas.haansoft.com/office/presentation/8.0" lang="en-US" altLang="ko-KR"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(Apach Cassandra), </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몽고디비</a:t>
            </a:r>
            <a:r>
              <a:rPr xmlns:mc="http://schemas.openxmlformats.org/markup-compatibility/2006" xmlns:hp="http://schemas.haansoft.com/office/presentation/8.0" lang="en-US" altLang="ko-KR"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(MongoDB),</a:t>
            </a:r>
            <a:endPar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ko-KR" altLang="en-US"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엘라스틱서치</a:t>
            </a:r>
            <a:r>
              <a:rPr xmlns:mc="http://schemas.openxmlformats.org/markup-compatibility/2006" xmlns:hp="http://schemas.haansoft.com/office/presentation/8.0" lang="en-US" altLang="ko-KR"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(Elastic Search)</a:t>
            </a:r>
            <a:endParaRPr xmlns:mc="http://schemas.openxmlformats.org/markup-compatibility/2006" xmlns:hp="http://schemas.haansoft.com/office/presentation/8.0" lang="en-US" altLang="ko-KR" sz="19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1"/>
    </p:bldLst>
  </p:timing>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1" y="746994"/>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83085" y="746994"/>
            <a:ext cx="2960915"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83425" y="541977"/>
            <a:ext cx="2894874" cy="770568"/>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ElasticSearch</a:t>
            </a:r>
            <a:endPar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37" name="文本框 44"/>
          <p:cNvSpPr txBox="1"/>
          <p:nvPr/>
        </p:nvSpPr>
        <p:spPr>
          <a:xfrm>
            <a:off x="1400699" y="1401482"/>
            <a:ext cx="6342602" cy="6026112"/>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데이터 수집 </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데이터 분석</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유사도 측정</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자연어 처리</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검색 시스템</a:t>
            </a: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인공지능 연동 등등</a:t>
            </a:r>
            <a:r>
              <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endParaRPr xmlns:mc="http://schemas.openxmlformats.org/markup-compatibility/2006" xmlns:hp="http://schemas.haansoft.com/office/presentation/8.0" lang="en-US" altLang="ko-KR"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0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1"/>
    </p:bldLst>
  </p:timing>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a:off x="1" y="746994"/>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0">
            <a:off x="6183085" y="746994"/>
            <a:ext cx="2960915" cy="408268"/>
            <a:chOff x="8244113" y="589591"/>
            <a:chExt cx="3947887" cy="544357"/>
          </a:xfrm>
        </p:grpSpPr>
        <p:pic>
          <p:nvPicPr>
            <p:cNvPr id="6" name="图片 5"/>
            <p:cNvPicPr>
              <a:picLocks noChangeAspect="1"/>
            </p:cNvPicPr>
            <p:nvPr/>
          </p:nvPicPr>
          <p:blipFill rotWithShape="1">
            <a:blip r:embed="rId3"/>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83425" y="541977"/>
            <a:ext cx="2894874" cy="770568"/>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구현 기능</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37" name="文本框 44"/>
          <p:cNvSpPr txBox="1"/>
          <p:nvPr/>
        </p:nvSpPr>
        <p:spPr>
          <a:xfrm>
            <a:off x="1400699" y="2274608"/>
            <a:ext cx="6342602" cy="3054311"/>
          </a:xfrm>
          <a:prstGeom prst="rect">
            <a:avLst/>
          </a:prstGeom>
          <a:noFill/>
        </p:spPr>
        <p:txBody>
          <a:bodyPr wrap="square">
            <a:spAutoFit/>
          </a:bodyPr>
          <a:lstStyle/>
          <a:p>
            <a:pPr algn="just">
              <a:lnSpc>
                <a:spcPct val="150000"/>
              </a:lnSpc>
              <a:defRPr/>
            </a:pPr>
            <a:r>
              <a:rPr xmlns:mc="http://schemas.openxmlformats.org/markup-compatibility/2006" xmlns:hp="http://schemas.haansoft.com/office/presentation/8.0" lang="en-US" altLang="ko-KR"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1.</a:t>
            </a:r>
            <a:r>
              <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검색 로그 저장</a:t>
            </a: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2.</a:t>
            </a:r>
            <a:r>
              <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검색 자동 완성</a:t>
            </a: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xmlns:mc="http://schemas.openxmlformats.org/markup-compatibility/2006" xmlns:hp="http://schemas.haansoft.com/office/presentation/8.0" lang="en-US" altLang="ko-KR"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3.</a:t>
            </a:r>
            <a:r>
              <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여행지 추천</a:t>
            </a:r>
            <a:endParaRPr xmlns:mc="http://schemas.openxmlformats.org/markup-compatibility/2006" xmlns:hp="http://schemas.haansoft.com/office/presentation/8.0" lang="ko-KR" altLang="en-US" sz="26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1"/>
    </p:bldLst>
  </p:timing>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124563" y="464313"/>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역할 분담</a:t>
            </a:r>
            <a:endParaRPr xmlns:mc="http://schemas.openxmlformats.org/markup-compatibility/2006" xmlns:hp="http://schemas.haansoft.com/office/presentation/8.0" lang="en-US" altLang="zh-CN"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86" name="그룹 85"/>
          <p:cNvGrpSpPr/>
          <p:nvPr/>
        </p:nvGrpSpPr>
        <p:grpSpPr>
          <a:xfrm rot="0">
            <a:off x="-121828" y="1618218"/>
            <a:ext cx="4517177" cy="2716421"/>
            <a:chOff x="-886338" y="1014622"/>
            <a:chExt cx="6022903" cy="3621895"/>
          </a:xfrm>
        </p:grpSpPr>
        <p:grpSp>
          <p:nvGrpSpPr>
            <p:cNvPr id="7" name="그룹 1003"/>
            <p:cNvGrpSpPr/>
            <p:nvPr/>
          </p:nvGrpSpPr>
          <p:grpSpPr>
            <a:xfrm rot="0">
              <a:off x="-886338" y="1014622"/>
              <a:ext cx="6022902" cy="3621895"/>
              <a:chOff x="3768565" y="2503522"/>
              <a:chExt cx="5740785" cy="3204783"/>
            </a:xfrm>
          </p:grpSpPr>
          <p:pic>
            <p:nvPicPr>
              <p:cNvPr id="9" name="Object 8"/>
              <p:cNvPicPr>
                <a:picLocks noChangeAspect="1"/>
              </p:cNvPicPr>
              <p:nvPr/>
            </p:nvPicPr>
            <p:blipFill rotWithShape="1">
              <a:blip r:embed="rId3"/>
              <a:stretch>
                <a:fillRect/>
              </a:stretch>
            </p:blipFill>
            <p:spPr>
              <a:xfrm>
                <a:off x="3768565" y="2503522"/>
                <a:ext cx="5740785" cy="3204783"/>
              </a:xfrm>
              <a:prstGeom prst="rect">
                <a:avLst/>
              </a:prstGeom>
            </p:spPr>
          </p:pic>
          <p:pic>
            <p:nvPicPr>
              <p:cNvPr id="10" name="Object 9"/>
              <p:cNvPicPr>
                <a:picLocks noChangeAspect="1"/>
              </p:cNvPicPr>
              <p:nvPr/>
            </p:nvPicPr>
            <p:blipFill rotWithShape="1">
              <a:blip r:embed="rId4"/>
              <a:stretch>
                <a:fillRect/>
              </a:stretch>
            </p:blipFill>
            <p:spPr>
              <a:xfrm>
                <a:off x="5160182" y="3261138"/>
                <a:ext cx="2870392" cy="1602391"/>
              </a:xfrm>
              <a:prstGeom prst="rect">
                <a:avLst/>
              </a:prstGeom>
            </p:spPr>
          </p:pic>
        </p:grpSp>
        <p:sp>
          <p:nvSpPr>
            <p:cNvPr id="71" name="TextBox 70"/>
            <p:cNvSpPr txBox="1"/>
            <p:nvPr/>
          </p:nvSpPr>
          <p:spPr>
            <a:xfrm>
              <a:off x="776022" y="1949522"/>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김선기</a:t>
              </a:r>
              <a:endParaRPr lang="ko-KR" altLang="en-US" sz="1350" b="1">
                <a:latin typeface="에스코어 드림 5 Medium"/>
                <a:ea typeface="에스코어 드림 5 Medium"/>
              </a:endParaRPr>
            </a:p>
          </p:txBody>
        </p:sp>
        <p:sp>
          <p:nvSpPr>
            <p:cNvPr id="72" name="TextBox 71"/>
            <p:cNvSpPr txBox="1"/>
            <p:nvPr/>
          </p:nvSpPr>
          <p:spPr>
            <a:xfrm>
              <a:off x="568305" y="2313938"/>
              <a:ext cx="3031319"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 연동</a:t>
              </a:r>
              <a:r>
                <a:rPr lang="en-US" altLang="ko-KR" sz="1200">
                  <a:latin typeface="에스코어 드림 4 Regular"/>
                  <a:ea typeface="에스코어 드림 4 Regular"/>
                </a:rPr>
                <a:t>,</a:t>
              </a:r>
              <a:r>
                <a:rPr lang="ko-KR" altLang="en-US" sz="1200">
                  <a:latin typeface="에스코어 드림 4 Regular"/>
                  <a:ea typeface="에스코어 드림 4 Regular"/>
                </a:rPr>
                <a:t> 필터</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인덱스작성</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여행지 추천기능</a:t>
              </a:r>
              <a:endParaRPr lang="ko-KR" altLang="en-US" sz="1200">
                <a:latin typeface="에스코어 드림 4 Regular"/>
                <a:ea typeface="에스코어 드림 4 Regular"/>
              </a:endParaRPr>
            </a:p>
          </p:txBody>
        </p:sp>
      </p:grpSp>
      <p:grpSp>
        <p:nvGrpSpPr>
          <p:cNvPr id="85" name="그룹 84"/>
          <p:cNvGrpSpPr/>
          <p:nvPr/>
        </p:nvGrpSpPr>
        <p:grpSpPr>
          <a:xfrm rot="0">
            <a:off x="2452792" y="1627741"/>
            <a:ext cx="4517176" cy="2716421"/>
            <a:chOff x="3270387" y="1027320"/>
            <a:chExt cx="6022902" cy="3621895"/>
          </a:xfrm>
        </p:grpSpPr>
        <p:grpSp>
          <p:nvGrpSpPr>
            <p:cNvPr id="15" name="그룹 1005"/>
            <p:cNvGrpSpPr/>
            <p:nvPr/>
          </p:nvGrpSpPr>
          <p:grpSpPr>
            <a:xfrm rot="0">
              <a:off x="3270387" y="1027320"/>
              <a:ext cx="6022902" cy="3621895"/>
              <a:chOff x="7925292" y="2516220"/>
              <a:chExt cx="5740785" cy="3204783"/>
            </a:xfrm>
          </p:grpSpPr>
          <p:pic>
            <p:nvPicPr>
              <p:cNvPr id="17" name="Object 15"/>
              <p:cNvPicPr>
                <a:picLocks noChangeAspect="1"/>
              </p:cNvPicPr>
              <p:nvPr/>
            </p:nvPicPr>
            <p:blipFill rotWithShape="1">
              <a:blip r:embed="rId5"/>
              <a:stretch>
                <a:fillRect/>
              </a:stretch>
            </p:blipFill>
            <p:spPr>
              <a:xfrm>
                <a:off x="7925292" y="2516220"/>
                <a:ext cx="5740785" cy="3204783"/>
              </a:xfrm>
              <a:prstGeom prst="rect">
                <a:avLst/>
              </a:prstGeom>
            </p:spPr>
          </p:pic>
          <p:pic>
            <p:nvPicPr>
              <p:cNvPr id="18" name="Object 16"/>
              <p:cNvPicPr>
                <a:picLocks noChangeAspect="1"/>
              </p:cNvPicPr>
              <p:nvPr/>
            </p:nvPicPr>
            <p:blipFill rotWithShape="1">
              <a:blip r:embed="rId6"/>
              <a:stretch>
                <a:fillRect/>
              </a:stretch>
            </p:blipFill>
            <p:spPr>
              <a:xfrm>
                <a:off x="9316909" y="3273837"/>
                <a:ext cx="2870392" cy="1602391"/>
              </a:xfrm>
              <a:prstGeom prst="rect">
                <a:avLst/>
              </a:prstGeom>
            </p:spPr>
          </p:pic>
        </p:grpSp>
        <p:sp>
          <p:nvSpPr>
            <p:cNvPr id="73" name="TextBox 72"/>
            <p:cNvSpPr txBox="1"/>
            <p:nvPr/>
          </p:nvSpPr>
          <p:spPr>
            <a:xfrm>
              <a:off x="4912896" y="1970871"/>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신선미</a:t>
              </a:r>
              <a:endParaRPr lang="ko-KR" altLang="en-US" sz="1350" b="1">
                <a:latin typeface="에스코어 드림 5 Medium"/>
                <a:ea typeface="에스코어 드림 5 Medium"/>
              </a:endParaRPr>
            </a:p>
          </p:txBody>
        </p:sp>
        <p:sp>
          <p:nvSpPr>
            <p:cNvPr id="74" name="TextBox 73"/>
            <p:cNvSpPr txBox="1"/>
            <p:nvPr/>
          </p:nvSpPr>
          <p:spPr>
            <a:xfrm>
              <a:off x="4720563" y="2352038"/>
              <a:ext cx="3523015"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 연동</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로그저장</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데이터분석</a:t>
              </a:r>
              <a:endParaRPr lang="ko-KR" altLang="en-US" sz="1200">
                <a:latin typeface="에스코어 드림 4 Regular"/>
                <a:ea typeface="에스코어 드림 4 Regular"/>
              </a:endParaRPr>
            </a:p>
          </p:txBody>
        </p:sp>
      </p:grpSp>
      <p:grpSp>
        <p:nvGrpSpPr>
          <p:cNvPr id="90" name="그룹 89"/>
          <p:cNvGrpSpPr/>
          <p:nvPr/>
        </p:nvGrpSpPr>
        <p:grpSpPr>
          <a:xfrm rot="0">
            <a:off x="5022653" y="1627741"/>
            <a:ext cx="4517177" cy="2716421"/>
            <a:chOff x="7401721" y="1027320"/>
            <a:chExt cx="6022903" cy="3621895"/>
          </a:xfrm>
        </p:grpSpPr>
        <p:grpSp>
          <p:nvGrpSpPr>
            <p:cNvPr id="21" name="그룹 1007"/>
            <p:cNvGrpSpPr/>
            <p:nvPr/>
          </p:nvGrpSpPr>
          <p:grpSpPr>
            <a:xfrm rot="0">
              <a:off x="7401721" y="1027320"/>
              <a:ext cx="6022902" cy="3621895"/>
              <a:chOff x="12056623" y="2516220"/>
              <a:chExt cx="5740785" cy="3204783"/>
            </a:xfrm>
          </p:grpSpPr>
          <p:pic>
            <p:nvPicPr>
              <p:cNvPr id="29" name="Object 22"/>
              <p:cNvPicPr>
                <a:picLocks noChangeAspect="1"/>
              </p:cNvPicPr>
              <p:nvPr/>
            </p:nvPicPr>
            <p:blipFill rotWithShape="1">
              <a:blip r:embed="rId7"/>
              <a:stretch>
                <a:fillRect/>
              </a:stretch>
            </p:blipFill>
            <p:spPr>
              <a:xfrm>
                <a:off x="12056623" y="2516220"/>
                <a:ext cx="5740785" cy="3204783"/>
              </a:xfrm>
              <a:prstGeom prst="rect">
                <a:avLst/>
              </a:prstGeom>
            </p:spPr>
          </p:pic>
          <p:pic>
            <p:nvPicPr>
              <p:cNvPr id="32" name="Object 23"/>
              <p:cNvPicPr>
                <a:picLocks noChangeAspect="1"/>
              </p:cNvPicPr>
              <p:nvPr/>
            </p:nvPicPr>
            <p:blipFill rotWithShape="1">
              <a:blip r:embed="rId8"/>
              <a:stretch>
                <a:fillRect/>
              </a:stretch>
            </p:blipFill>
            <p:spPr>
              <a:xfrm>
                <a:off x="13448240" y="3273837"/>
                <a:ext cx="2870392" cy="1602391"/>
              </a:xfrm>
              <a:prstGeom prst="rect">
                <a:avLst/>
              </a:prstGeom>
            </p:spPr>
          </p:pic>
        </p:grpSp>
        <p:sp>
          <p:nvSpPr>
            <p:cNvPr id="75" name="TextBox 74"/>
            <p:cNvSpPr txBox="1"/>
            <p:nvPr/>
          </p:nvSpPr>
          <p:spPr>
            <a:xfrm>
              <a:off x="9049772" y="1992220"/>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양경민</a:t>
              </a:r>
              <a:endParaRPr lang="ko-KR" altLang="en-US" sz="1350" b="1">
                <a:latin typeface="에스코어 드림 5 Medium"/>
                <a:ea typeface="에스코어 드림 5 Medium"/>
              </a:endParaRPr>
            </a:p>
          </p:txBody>
        </p:sp>
        <p:sp>
          <p:nvSpPr>
            <p:cNvPr id="76" name="TextBox 75"/>
            <p:cNvSpPr txBox="1"/>
            <p:nvPr/>
          </p:nvSpPr>
          <p:spPr>
            <a:xfrm>
              <a:off x="8853563" y="2326638"/>
              <a:ext cx="3630049"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로그스태시연동</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자동완성기능</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기능</a:t>
              </a:r>
              <a:r>
                <a:rPr lang="en-US" altLang="ko-KR" sz="1200">
                  <a:latin typeface="에스코어 드림 4 Regular"/>
                  <a:ea typeface="에스코어 드림 4 Regular"/>
                </a:rPr>
                <a:t>merge</a:t>
              </a:r>
              <a:endParaRPr lang="en-US" altLang="ko-KR" sz="1200">
                <a:latin typeface="에스코어 드림 4 Regular"/>
                <a:ea typeface="에스코어 드림 4 Regular"/>
              </a:endParaRPr>
            </a:p>
          </p:txBody>
        </p:sp>
      </p:grpSp>
      <p:grpSp>
        <p:nvGrpSpPr>
          <p:cNvPr id="87" name="그룹 86"/>
          <p:cNvGrpSpPr/>
          <p:nvPr/>
        </p:nvGrpSpPr>
        <p:grpSpPr>
          <a:xfrm rot="0">
            <a:off x="-121826" y="3295957"/>
            <a:ext cx="4517176" cy="2716421"/>
            <a:chOff x="-886336" y="3623084"/>
            <a:chExt cx="6022902" cy="3621895"/>
          </a:xfrm>
        </p:grpSpPr>
        <p:grpSp>
          <p:nvGrpSpPr>
            <p:cNvPr id="40" name="그룹 1009"/>
            <p:cNvGrpSpPr/>
            <p:nvPr/>
          </p:nvGrpSpPr>
          <p:grpSpPr>
            <a:xfrm rot="0">
              <a:off x="-886336" y="3623084"/>
              <a:ext cx="6022902" cy="3621895"/>
              <a:chOff x="1709630" y="6892498"/>
              <a:chExt cx="5740785" cy="3204783"/>
            </a:xfrm>
          </p:grpSpPr>
          <p:pic>
            <p:nvPicPr>
              <p:cNvPr id="41" name="Object 29"/>
              <p:cNvPicPr>
                <a:picLocks noChangeAspect="1"/>
              </p:cNvPicPr>
              <p:nvPr/>
            </p:nvPicPr>
            <p:blipFill rotWithShape="1">
              <a:blip r:embed="rId9"/>
              <a:stretch>
                <a:fillRect/>
              </a:stretch>
            </p:blipFill>
            <p:spPr>
              <a:xfrm>
                <a:off x="1709630" y="6892498"/>
                <a:ext cx="5740785" cy="3204783"/>
              </a:xfrm>
              <a:prstGeom prst="rect">
                <a:avLst/>
              </a:prstGeom>
            </p:spPr>
          </p:pic>
          <p:pic>
            <p:nvPicPr>
              <p:cNvPr id="42" name="Object 30"/>
              <p:cNvPicPr>
                <a:picLocks noChangeAspect="1"/>
              </p:cNvPicPr>
              <p:nvPr/>
            </p:nvPicPr>
            <p:blipFill rotWithShape="1">
              <a:blip r:embed="rId10"/>
              <a:stretch>
                <a:fillRect/>
              </a:stretch>
            </p:blipFill>
            <p:spPr>
              <a:xfrm>
                <a:off x="3101246" y="7650114"/>
                <a:ext cx="2870392" cy="1602391"/>
              </a:xfrm>
              <a:prstGeom prst="rect">
                <a:avLst/>
              </a:prstGeom>
            </p:spPr>
          </p:pic>
        </p:grpSp>
        <p:sp>
          <p:nvSpPr>
            <p:cNvPr id="77" name="TextBox 76"/>
            <p:cNvSpPr txBox="1"/>
            <p:nvPr/>
          </p:nvSpPr>
          <p:spPr>
            <a:xfrm>
              <a:off x="733372" y="4588883"/>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진영웅</a:t>
              </a:r>
              <a:endParaRPr lang="ko-KR" altLang="en-US" sz="1350" b="1">
                <a:latin typeface="에스코어 드림 5 Medium"/>
                <a:ea typeface="에스코어 드림 5 Medium"/>
              </a:endParaRPr>
            </a:p>
          </p:txBody>
        </p:sp>
        <p:sp>
          <p:nvSpPr>
            <p:cNvPr id="78" name="TextBox 77"/>
            <p:cNvSpPr txBox="1"/>
            <p:nvPr/>
          </p:nvSpPr>
          <p:spPr>
            <a:xfrm>
              <a:off x="569811" y="4958714"/>
              <a:ext cx="3236343"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 연동</a:t>
              </a:r>
              <a:r>
                <a:rPr lang="en-US" altLang="ko-KR" sz="1200">
                  <a:latin typeface="에스코어 드림 4 Regular"/>
                  <a:ea typeface="에스코어 드림 4 Regular"/>
                </a:rPr>
                <a:t>,</a:t>
              </a:r>
              <a:r>
                <a:rPr lang="ko-KR" altLang="en-US" sz="1200">
                  <a:latin typeface="에스코어 드림 4 Regular"/>
                  <a:ea typeface="에스코어 드림 4 Regular"/>
                </a:rPr>
                <a:t> 필터</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인덱스작성</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여행지 추천기능</a:t>
              </a:r>
              <a:r>
                <a:rPr lang="en-US" altLang="ko-KR" sz="1200">
                  <a:latin typeface="에스코어 드림 4 Regular"/>
                  <a:ea typeface="에스코어 드림 4 Regular"/>
                </a:rPr>
                <a:t>,</a:t>
              </a:r>
              <a:r>
                <a:rPr lang="ko-KR" altLang="en-US" sz="1200">
                  <a:latin typeface="에스코어 드림 4 Regular"/>
                  <a:ea typeface="에스코어 드림 4 Regular"/>
                </a:rPr>
                <a:t> 추천기능 </a:t>
              </a:r>
              <a:r>
                <a:rPr lang="en-US" altLang="ko-KR" sz="1200">
                  <a:latin typeface="에스코어 드림 4 Regular"/>
                  <a:ea typeface="에스코어 드림 4 Regular"/>
                </a:rPr>
                <a:t>UI</a:t>
              </a:r>
              <a:endParaRPr lang="en-US" altLang="ko-KR" sz="1200">
                <a:latin typeface="에스코어 드림 4 Regular"/>
                <a:ea typeface="에스코어 드림 4 Regular"/>
              </a:endParaRPr>
            </a:p>
          </p:txBody>
        </p:sp>
      </p:grpSp>
      <p:grpSp>
        <p:nvGrpSpPr>
          <p:cNvPr id="88" name="그룹 87"/>
          <p:cNvGrpSpPr/>
          <p:nvPr/>
        </p:nvGrpSpPr>
        <p:grpSpPr>
          <a:xfrm rot="0">
            <a:off x="2452793" y="3305482"/>
            <a:ext cx="4517176" cy="2716421"/>
            <a:chOff x="3270389" y="3635783"/>
            <a:chExt cx="6022902" cy="3621895"/>
          </a:xfrm>
        </p:grpSpPr>
        <p:grpSp>
          <p:nvGrpSpPr>
            <p:cNvPr id="45" name="그룹 1011"/>
            <p:cNvGrpSpPr/>
            <p:nvPr/>
          </p:nvGrpSpPr>
          <p:grpSpPr>
            <a:xfrm rot="0">
              <a:off x="3270389" y="3635783"/>
              <a:ext cx="6022902" cy="3621895"/>
              <a:chOff x="5866357" y="6905196"/>
              <a:chExt cx="5740785" cy="3204783"/>
            </a:xfrm>
          </p:grpSpPr>
          <p:pic>
            <p:nvPicPr>
              <p:cNvPr id="46" name="Object 36"/>
              <p:cNvPicPr>
                <a:picLocks noChangeAspect="1"/>
              </p:cNvPicPr>
              <p:nvPr/>
            </p:nvPicPr>
            <p:blipFill rotWithShape="1">
              <a:blip r:embed="rId11"/>
              <a:stretch>
                <a:fillRect/>
              </a:stretch>
            </p:blipFill>
            <p:spPr>
              <a:xfrm>
                <a:off x="5866357" y="6905196"/>
                <a:ext cx="5740785" cy="3204783"/>
              </a:xfrm>
              <a:prstGeom prst="rect">
                <a:avLst/>
              </a:prstGeom>
            </p:spPr>
          </p:pic>
          <p:pic>
            <p:nvPicPr>
              <p:cNvPr id="47" name="Object 37"/>
              <p:cNvPicPr>
                <a:picLocks noChangeAspect="1"/>
              </p:cNvPicPr>
              <p:nvPr/>
            </p:nvPicPr>
            <p:blipFill rotWithShape="1">
              <a:blip r:embed="rId12"/>
              <a:stretch>
                <a:fillRect/>
              </a:stretch>
            </p:blipFill>
            <p:spPr>
              <a:xfrm>
                <a:off x="7257974" y="7662813"/>
                <a:ext cx="2870392" cy="1602391"/>
              </a:xfrm>
              <a:prstGeom prst="rect">
                <a:avLst/>
              </a:prstGeom>
            </p:spPr>
          </p:pic>
        </p:grpSp>
        <p:sp>
          <p:nvSpPr>
            <p:cNvPr id="81" name="TextBox 80"/>
            <p:cNvSpPr txBox="1"/>
            <p:nvPr/>
          </p:nvSpPr>
          <p:spPr>
            <a:xfrm>
              <a:off x="4919862" y="4579332"/>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최윤아</a:t>
              </a:r>
              <a:endParaRPr lang="ko-KR" altLang="en-US" sz="1350" b="1">
                <a:latin typeface="에스코어 드림 5 Medium"/>
                <a:ea typeface="에스코어 드림 5 Medium"/>
              </a:endParaRPr>
            </a:p>
          </p:txBody>
        </p:sp>
        <p:sp>
          <p:nvSpPr>
            <p:cNvPr id="82" name="TextBox 81"/>
            <p:cNvSpPr txBox="1"/>
            <p:nvPr/>
          </p:nvSpPr>
          <p:spPr>
            <a:xfrm>
              <a:off x="4730391" y="4958713"/>
              <a:ext cx="3569840"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로그스태시연동</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로그저장</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데이터분석</a:t>
              </a:r>
              <a:r>
                <a:rPr lang="en-US" altLang="ko-KR" sz="1200">
                  <a:latin typeface="에스코어 드림 4 Regular"/>
                  <a:ea typeface="에스코어 드림 4 Regular"/>
                </a:rPr>
                <a:t>,</a:t>
              </a:r>
              <a:r>
                <a:rPr lang="ko-KR" altLang="en-US" sz="1200">
                  <a:latin typeface="에스코어 드림 4 Regular"/>
                  <a:ea typeface="에스코어 드림 4 Regular"/>
                </a:rPr>
                <a:t> 그래프생성</a:t>
              </a:r>
              <a:endParaRPr lang="ko-KR" altLang="en-US" sz="1200">
                <a:latin typeface="에스코어 드림 4 Regular"/>
                <a:ea typeface="에스코어 드림 4 Regular"/>
              </a:endParaRPr>
            </a:p>
          </p:txBody>
        </p:sp>
      </p:grpSp>
      <p:grpSp>
        <p:nvGrpSpPr>
          <p:cNvPr id="89" name="그룹 88"/>
          <p:cNvGrpSpPr/>
          <p:nvPr/>
        </p:nvGrpSpPr>
        <p:grpSpPr>
          <a:xfrm rot="0">
            <a:off x="5022653" y="3305482"/>
            <a:ext cx="4517177" cy="2716421"/>
            <a:chOff x="7401721" y="3635783"/>
            <a:chExt cx="6022903" cy="3621895"/>
          </a:xfrm>
        </p:grpSpPr>
        <p:grpSp>
          <p:nvGrpSpPr>
            <p:cNvPr id="50" name="그룹 1013"/>
            <p:cNvGrpSpPr/>
            <p:nvPr/>
          </p:nvGrpSpPr>
          <p:grpSpPr>
            <a:xfrm rot="0">
              <a:off x="7401721" y="3635783"/>
              <a:ext cx="6022902" cy="3621895"/>
              <a:chOff x="9997688" y="6905196"/>
              <a:chExt cx="5740785" cy="3204783"/>
            </a:xfrm>
          </p:grpSpPr>
          <p:pic>
            <p:nvPicPr>
              <p:cNvPr id="51" name="Object 43"/>
              <p:cNvPicPr>
                <a:picLocks noChangeAspect="1"/>
              </p:cNvPicPr>
              <p:nvPr/>
            </p:nvPicPr>
            <p:blipFill rotWithShape="1">
              <a:blip r:embed="rId13"/>
              <a:stretch>
                <a:fillRect/>
              </a:stretch>
            </p:blipFill>
            <p:spPr>
              <a:xfrm>
                <a:off x="9997688" y="6905196"/>
                <a:ext cx="5740785" cy="3204783"/>
              </a:xfrm>
              <a:prstGeom prst="rect">
                <a:avLst/>
              </a:prstGeom>
            </p:spPr>
          </p:pic>
          <p:pic>
            <p:nvPicPr>
              <p:cNvPr id="52" name="Object 44"/>
              <p:cNvPicPr>
                <a:picLocks noChangeAspect="1"/>
              </p:cNvPicPr>
              <p:nvPr/>
            </p:nvPicPr>
            <p:blipFill rotWithShape="1">
              <a:blip r:embed="rId14"/>
              <a:stretch>
                <a:fillRect/>
              </a:stretch>
            </p:blipFill>
            <p:spPr>
              <a:xfrm>
                <a:off x="11389304" y="7662813"/>
                <a:ext cx="2870392" cy="1602391"/>
              </a:xfrm>
              <a:prstGeom prst="rect">
                <a:avLst/>
              </a:prstGeom>
            </p:spPr>
          </p:pic>
        </p:grpSp>
        <p:sp>
          <p:nvSpPr>
            <p:cNvPr id="83" name="TextBox 82"/>
            <p:cNvSpPr txBox="1"/>
            <p:nvPr/>
          </p:nvSpPr>
          <p:spPr>
            <a:xfrm>
              <a:off x="9030151" y="4569780"/>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최현준</a:t>
              </a:r>
              <a:endParaRPr lang="ko-KR" altLang="en-US" sz="1350" b="1">
                <a:latin typeface="에스코어 드림 5 Medium"/>
                <a:ea typeface="에스코어 드림 5 Medium"/>
              </a:endParaRPr>
            </a:p>
          </p:txBody>
        </p:sp>
        <p:sp>
          <p:nvSpPr>
            <p:cNvPr id="84" name="TextBox 83"/>
            <p:cNvSpPr txBox="1"/>
            <p:nvPr/>
          </p:nvSpPr>
          <p:spPr>
            <a:xfrm>
              <a:off x="8864127" y="4971413"/>
              <a:ext cx="3630049" cy="1214120"/>
            </a:xfrm>
            <a:prstGeom prst="rect">
              <a:avLst/>
            </a:prstGeom>
            <a:noFill/>
          </p:spPr>
          <p:txBody>
            <a:bodyPr wrap="square" anchor="ctr">
              <a:spAutoFit/>
            </a:bodyPr>
            <a:lstStyle/>
            <a:p>
              <a:pPr>
                <a:lnSpc>
                  <a:spcPct val="150000"/>
                </a:lnSpc>
                <a:defRPr/>
              </a:pPr>
              <a:r>
                <a:rPr lang="ko-KR" altLang="en-US" sz="1200">
                  <a:latin typeface="에스코어 드림 4 Regular"/>
                  <a:ea typeface="에스코어 드림 4 Regular"/>
                </a:rPr>
                <a:t>로그스태시 연동</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자동완성기능</a:t>
              </a:r>
              <a:endParaRPr lang="ko-KR" altLang="en-US" sz="1200">
                <a:latin typeface="에스코어 드림 4 Regular"/>
                <a:ea typeface="에스코어 드림 4 Regular"/>
              </a:endParaRPr>
            </a:p>
            <a:p>
              <a:pPr>
                <a:lnSpc>
                  <a:spcPct val="150000"/>
                </a:lnSpc>
                <a:defRPr/>
              </a:pPr>
              <a:r>
                <a:rPr lang="ko-KR" altLang="en-US" sz="1200">
                  <a:latin typeface="에스코어 드림 4 Regular"/>
                  <a:ea typeface="에스코어 드림 4 Regular"/>
                </a:rPr>
                <a:t>인덱스작성</a:t>
              </a:r>
              <a:endParaRPr lang="ko-KR" altLang="en-US" sz="1200">
                <a:latin typeface="에스코어 드림 4 Regular"/>
                <a:ea typeface="에스코어 드림 4 Regular"/>
              </a:endParaRPr>
            </a:p>
          </p:txBody>
        </p:sp>
      </p:grpSp>
      <p:grpSp>
        <p:nvGrpSpPr>
          <p:cNvPr id="97" name="组合 7"/>
          <p:cNvGrpSpPr/>
          <p:nvPr/>
        </p:nvGrpSpPr>
        <p:grpSpPr>
          <a:xfrm rot="0">
            <a:off x="1" y="746994"/>
            <a:ext cx="2960915" cy="408268"/>
            <a:chOff x="0" y="589591"/>
            <a:chExt cx="3947887" cy="544357"/>
          </a:xfrm>
        </p:grpSpPr>
        <p:pic>
          <p:nvPicPr>
            <p:cNvPr id="98" name="图片 4"/>
            <p:cNvPicPr>
              <a:picLocks noChangeAspect="1"/>
            </p:cNvPicPr>
            <p:nvPr/>
          </p:nvPicPr>
          <p:blipFill rotWithShape="1">
            <a:blip r:embed="rId15"/>
            <a:stretch>
              <a:fillRect/>
            </a:stretch>
          </p:blipFill>
          <p:spPr>
            <a:xfrm>
              <a:off x="3334470" y="589591"/>
              <a:ext cx="613417" cy="544357"/>
            </a:xfrm>
            <a:prstGeom prst="rect">
              <a:avLst/>
            </a:prstGeom>
          </p:spPr>
        </p:pic>
        <p:cxnSp>
          <p:nvCxnSpPr>
            <p:cNvPr id="99" name="直接连接符 8"/>
            <p:cNvCxnSpPr>
              <a:endCxn id="98"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0" name="组合 35"/>
          <p:cNvGrpSpPr/>
          <p:nvPr/>
        </p:nvGrpSpPr>
        <p:grpSpPr>
          <a:xfrm rot="0">
            <a:off x="6183085" y="746994"/>
            <a:ext cx="2960915" cy="408268"/>
            <a:chOff x="8244113" y="589591"/>
            <a:chExt cx="3947887" cy="544357"/>
          </a:xfrm>
        </p:grpSpPr>
        <p:pic>
          <p:nvPicPr>
            <p:cNvPr id="101" name="图片 5"/>
            <p:cNvPicPr>
              <a:picLocks noChangeAspect="1"/>
            </p:cNvPicPr>
            <p:nvPr/>
          </p:nvPicPr>
          <p:blipFill rotWithShape="1">
            <a:blip r:embed="rId16"/>
            <a:stretch>
              <a:fillRect/>
            </a:stretch>
          </p:blipFill>
          <p:spPr>
            <a:xfrm rot="10800000">
              <a:off x="8244113" y="589591"/>
              <a:ext cx="613417" cy="544357"/>
            </a:xfrm>
            <a:prstGeom prst="rect">
              <a:avLst/>
            </a:prstGeom>
          </p:spPr>
        </p:pic>
        <p:cxnSp>
          <p:nvCxnSpPr>
            <p:cNvPr id="102"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wipe(left)">
                                      <p:cBhvr>
                                        <p:cTn id="10" dur="1250"/>
                                        <p:tgtEl>
                                          <p:spTgt spid="97"/>
                                        </p:tgtEl>
                                      </p:cBhvr>
                                    </p:animEffect>
                                  </p:childTnLst>
                                </p:cTn>
                              </p:par>
                              <p:par>
                                <p:cTn id="11" presetID="22" presetClass="entr" presetSubtype="2"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right)">
                                      <p:cBhvr>
                                        <p:cTn id="13" dur="125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3639975" cy="771187"/>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07. ElasticSearch</a:t>
            </a:r>
            <a:endPar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 name="组合 1"/>
          <p:cNvGrpSpPr/>
          <p:nvPr/>
        </p:nvGrpSpPr>
        <p:grpSpPr>
          <a:xfrm rot="0">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rot="0">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4" cy="39606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a:latin typeface="여기어때 잘난체"/>
                  <a:ea typeface="여기어때 잘난체"/>
                </a:rPr>
                <a:t>CHAPTER 0</a:t>
              </a:r>
              <a:r>
                <a:rPr lang="en-US" altLang="ko-KR" sz="900">
                  <a:latin typeface="여기어때 잘난체"/>
                  <a:ea typeface="여기어때 잘난체"/>
                </a:rPr>
                <a:t>6</a:t>
              </a:r>
              <a:endParaRPr lang="en-US" altLang="ko-KR" sz="900">
                <a:latin typeface="여기어때 잘난체"/>
                <a:ea typeface="여기어때 잘난체"/>
              </a:endParaRPr>
            </a:p>
          </p:txBody>
        </p:sp>
      </p:grpSp>
      <p:grpSp>
        <p:nvGrpSpPr>
          <p:cNvPr id="5" name="组合 4"/>
          <p:cNvGrpSpPr/>
          <p:nvPr/>
        </p:nvGrpSpPr>
        <p:grpSpPr>
          <a:xfrm rot="0">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7" y="2774393"/>
              <a:ext cx="1593450" cy="39606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900">
                  <a:solidFill>
                    <a:srgbClr val="74c4c2"/>
                  </a:solidFill>
                  <a:latin typeface="여기어때 잘난체"/>
                  <a:ea typeface="여기어때 잘난체"/>
                </a:rPr>
                <a:t>Elastic Search</a:t>
              </a:r>
              <a:endParaRPr lang="en-US" altLang="ko-KR" sz="900">
                <a:solidFill>
                  <a:srgbClr val="74c4c2"/>
                </a:solidFill>
                <a:latin typeface="여기어때 잘난체"/>
                <a:ea typeface="여기어때 잘난체"/>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spd="med" mc:Ignorable="p14" p14:dur="1400">
        <p:blinds/>
      </p:transition>
    </mc:Choice>
    <mc:Fallback>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3639975"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01. </a:t>
            </a: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개요</a:t>
            </a:r>
            <a:endParaRPr lang="en-US" altLang="zh-CN"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a:latin typeface="여기어때 잘난체"/>
                  <a:ea typeface="여기어때 잘난체"/>
                </a:rPr>
                <a:t>CHAPTER 01</a:t>
              </a:r>
              <a:endParaRPr lang="zh-CN" altLang="en-US" sz="900">
                <a:latin typeface="여기어때 잘난체"/>
                <a:ea typeface="여기어때 잘난체"/>
              </a:endParaRP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6" y="2774393"/>
              <a:ext cx="1593451"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a:solidFill>
                    <a:srgbClr val="74C4C2"/>
                  </a:solidFill>
                  <a:latin typeface="여기어때 잘난체"/>
                  <a:ea typeface="여기어때 잘난체"/>
                </a:rPr>
                <a:t>프로젝트 개요</a:t>
              </a:r>
              <a:endParaRPr lang="zh-CN" altLang="en-US" sz="900">
                <a:solidFill>
                  <a:srgbClr val="74C4C2"/>
                </a:solidFill>
                <a:latin typeface="여기어때 잘난체"/>
                <a:ea typeface="여기어때 잘난체"/>
              </a:endParaRPr>
            </a:p>
          </p:txBody>
        </p:sp>
      </p:gr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819763" y="464313"/>
            <a:ext cx="3724910" cy="77203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Logstash-DB</a:t>
            </a: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연동</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1383060" y="1576105"/>
            <a:ext cx="6377880" cy="3765515"/>
          </a:xfrm>
          <a:prstGeom prst="rect">
            <a:avLst/>
          </a:prstGeom>
          <a:noFill/>
        </p:spPr>
        <p:txBody>
          <a:bodyPr wrap="square">
            <a:spAutoFit/>
          </a:bodyPr>
          <a:lstStyle/>
          <a:p>
            <a:pPr marL="271320" indent="-271320" algn="just">
              <a:lnSpc>
                <a:spcPct val="150000"/>
              </a:lnSpc>
              <a:buFont typeface="Arial"/>
              <a:buChar char="•"/>
              <a:defRPr/>
            </a:pP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ojdbc6 - logstash </a:t>
            </a: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연결</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0" indent="0" algn="just">
              <a:lnSpc>
                <a:spcPct val="150000"/>
              </a:lnSpc>
              <a:buFont typeface="Arial"/>
              <a:buNone/>
              <a:defRPr/>
            </a:pP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conf</a:t>
            </a: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파일생성</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0" indent="0" algn="just">
              <a:lnSpc>
                <a:spcPct val="150000"/>
              </a:lnSpc>
              <a:buFont typeface="Arial"/>
              <a:buNone/>
              <a:defRPr/>
            </a:pP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input - filter - output </a:t>
            </a: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설정</a:t>
            </a: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a:t>
            </a:r>
            <a:endPar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0" indent="0" algn="just">
              <a:lnSpc>
                <a:spcPct val="150000"/>
              </a:lnSpc>
              <a:buFont typeface="Arial"/>
              <a:buNone/>
              <a:defRPr/>
            </a:pPr>
            <a:endPar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인덱스 생성</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Lst>
  </p:timing>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819763" y="464313"/>
            <a:ext cx="3724910" cy="77203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INDEX</a:t>
            </a:r>
            <a:endPar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3" name="Google Shape;475;p18"/>
          <p:cNvSpPr txBox="1"/>
          <p:nvPr/>
        </p:nvSpPr>
        <p:spPr>
          <a:xfrm>
            <a:off x="919366" y="1175155"/>
            <a:ext cx="3652634" cy="956520"/>
          </a:xfrm>
          <a:prstGeom prst="rect">
            <a:avLst/>
          </a:prstGeom>
          <a:noFill/>
          <a:ln>
            <a:noFill/>
          </a:ln>
        </p:spPr>
        <p:txBody>
          <a:bodyPr wrap="square" lIns="91425" tIns="45700" rIns="91425" bIns="45700" anchor="t" anchorCtr="0">
            <a:spAutoFit/>
          </a:bodyPr>
          <a:lstStyle/>
          <a:p>
            <a:pPr marL="0" marR="0" lvl="0" indent="0" algn="ctr" rtl="0">
              <a:lnSpc>
                <a:spcPct val="150000"/>
              </a:lnSpc>
              <a:spcBef>
                <a:spcPts val="0"/>
              </a:spcBef>
              <a:spcAft>
                <a:spcPts val="0"/>
              </a:spcAft>
              <a:buNone/>
              <a:defRPr/>
            </a:pPr>
            <a:r>
              <a:rPr lang="ko-KR" altLang="en-US" sz="1900" b="1">
                <a:solidFill>
                  <a:schemeClr val="lt1"/>
                </a:solidFill>
              </a:rPr>
              <a:t>인덱스 생성 및 </a:t>
            </a:r>
            <a:r>
              <a:rPr lang="ko-KR" altLang="en-US" sz="1900" b="1" u="sng">
                <a:solidFill>
                  <a:schemeClr val="lt1"/>
                </a:solidFill>
              </a:rPr>
              <a:t>매</a:t>
            </a:r>
            <a:r>
              <a:rPr lang="ko-KR" altLang="en-US" sz="1900" b="1">
                <a:solidFill>
                  <a:schemeClr val="lt1"/>
                </a:solidFill>
              </a:rPr>
              <a:t>핑 설정</a:t>
            </a:r>
            <a:endParaRPr lang="ko-KR" altLang="en-US" sz="1900" b="1">
              <a:solidFill>
                <a:schemeClr val="lt1"/>
              </a:solidFill>
            </a:endParaRPr>
          </a:p>
          <a:p>
            <a:pPr marL="0" marR="0" lvl="0" indent="0" algn="ctr" rtl="0">
              <a:lnSpc>
                <a:spcPct val="150000"/>
              </a:lnSpc>
              <a:spcBef>
                <a:spcPts val="0"/>
              </a:spcBef>
              <a:spcAft>
                <a:spcPts val="0"/>
              </a:spcAft>
              <a:buNone/>
              <a:defRPr/>
            </a:pPr>
            <a:r>
              <a:rPr lang="en-US" sz="1900" b="1">
                <a:solidFill>
                  <a:schemeClr val="lt1"/>
                </a:solidFill>
              </a:rPr>
              <a:t>Travelspot </a:t>
            </a:r>
            <a:r>
              <a:rPr lang="ko-KR" altLang="en-US" sz="1900" b="1">
                <a:solidFill>
                  <a:schemeClr val="lt1"/>
                </a:solidFill>
              </a:rPr>
              <a:t>인덱스 생성</a:t>
            </a:r>
            <a:endParaRPr sz="1900" b="1" i="0" u="none" strike="noStrike" cap="none">
              <a:solidFill>
                <a:schemeClr val="lt1"/>
              </a:solidFill>
              <a:latin typeface="Arial"/>
              <a:ea typeface="Arial"/>
              <a:cs typeface="Arial"/>
              <a:sym typeface="Arial"/>
            </a:endParaRPr>
          </a:p>
        </p:txBody>
      </p:sp>
      <p:pic>
        <p:nvPicPr>
          <p:cNvPr id="104" name="그림 2"/>
          <p:cNvPicPr>
            <a:picLocks noChangeAspect="1"/>
          </p:cNvPicPr>
          <p:nvPr/>
        </p:nvPicPr>
        <p:blipFill rotWithShape="1">
          <a:blip r:embed="rId5"/>
          <a:stretch>
            <a:fillRect/>
          </a:stretch>
        </p:blipFill>
        <p:spPr>
          <a:xfrm>
            <a:off x="922343" y="2149523"/>
            <a:ext cx="7317779" cy="3769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1" fill="hold" nodeType="withEffect">
                                  <p:stCondLst>
                                    <p:cond delay="1000"/>
                                  </p:stCondLst>
                                  <p:childTnLst>
                                    <p:set>
                                      <p:cBhvr>
                                        <p:cTn id="15" dur="1" fill="hold">
                                          <p:stCondLst>
                                            <p:cond delay="0"/>
                                          </p:stCondLst>
                                        </p:cTn>
                                        <p:tgtEl>
                                          <p:spTgt spid="103"/>
                                        </p:tgtEl>
                                        <p:attrNameLst>
                                          <p:attrName>style.visibility</p:attrName>
                                        </p:attrNameLst>
                                      </p:cBhvr>
                                      <p:to>
                                        <p:strVal val="visible"/>
                                      </p:to>
                                    </p:set>
                                    <p:anim calcmode="lin" valueType="num">
                                      <p:cBhvr additive="base">
                                        <p:cTn id="16" dur="500"/>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819763" y="464313"/>
            <a:ext cx="3724910" cy="67678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conf </a:t>
            </a:r>
            <a:r>
              <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생성 및 설정</a:t>
            </a: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(input)</a:t>
            </a:r>
            <a:endPar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729916" y="1546242"/>
            <a:ext cx="6377880" cy="1671303"/>
          </a:xfrm>
          <a:prstGeom prst="rect">
            <a:avLst/>
          </a:prstGeom>
          <a:noFill/>
        </p:spPr>
        <p:txBody>
          <a:bodyPr wrap="square">
            <a:spAutoFit/>
          </a:bodyPr>
          <a:lstStyle/>
          <a:p>
            <a:pPr marL="271320" indent="-271320" algn="just">
              <a:lnSpc>
                <a:spcPct val="150000"/>
              </a:lnSpc>
              <a:buFont typeface="Arial"/>
              <a:buChar char="•"/>
              <a:defRPr/>
            </a:pP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데이터베이스 정보입력</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연동 주기설정</a:t>
            </a: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(cron</a:t>
            </a: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표현식</a:t>
            </a:r>
            <a:r>
              <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endParaRPr xmlns:mc="http://schemas.openxmlformats.org/markup-compatibility/2006" xmlns:hp="http://schemas.haansoft.com/office/presentation/8.0" lang="en-US" altLang="ko-KR"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엘라스틱과 연동할 쿼리문 작성</a:t>
            </a:r>
            <a:endParaRPr xmlns:mc="http://schemas.openxmlformats.org/markup-compatibility/2006" xmlns:hp="http://schemas.haansoft.com/office/presentation/8.0" lang="ko-KR" altLang="en-US" sz="23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pic>
        <p:nvPicPr>
          <p:cNvPr id="103" name=""/>
          <p:cNvPicPr>
            <a:picLocks noChangeAspect="1"/>
          </p:cNvPicPr>
          <p:nvPr/>
        </p:nvPicPr>
        <p:blipFill rotWithShape="1">
          <a:blip r:embed="rId5"/>
          <a:stretch>
            <a:fillRect/>
          </a:stretch>
        </p:blipFill>
        <p:spPr>
          <a:xfrm>
            <a:off x="589993" y="3429000"/>
            <a:ext cx="7964011" cy="3105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Lst>
  </p:timing>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819763" y="464313"/>
            <a:ext cx="3724910" cy="67678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conf </a:t>
            </a:r>
            <a:r>
              <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생성 및 설정</a:t>
            </a: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(filter)</a:t>
            </a:r>
            <a:endPar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5737343" y="1654280"/>
            <a:ext cx="3569943" cy="1527886"/>
          </a:xfrm>
          <a:prstGeom prst="rect">
            <a:avLst/>
          </a:prstGeom>
          <a:noFill/>
        </p:spPr>
        <p:txBody>
          <a:bodyPr wrap="square">
            <a:spAutoFit/>
          </a:bodyPr>
          <a:lstStyle/>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카카오</a:t>
            </a:r>
            <a:r>
              <a:rPr xmlns:mc="http://schemas.openxmlformats.org/markup-compatibility/2006" xmlns:hp="http://schemas.haansoft.com/office/presentation/8.0" lang="en-US" altLang="ko-KR"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api</a:t>
            </a: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호출</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주소를 위도 경도로 변환</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자동완성기능 필드생성</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pic>
        <p:nvPicPr>
          <p:cNvPr id="105" name=""/>
          <p:cNvPicPr>
            <a:picLocks noChangeAspect="1"/>
          </p:cNvPicPr>
          <p:nvPr/>
        </p:nvPicPr>
        <p:blipFill rotWithShape="1">
          <a:blip r:embed="rId5"/>
          <a:stretch>
            <a:fillRect/>
          </a:stretch>
        </p:blipFill>
        <p:spPr>
          <a:xfrm>
            <a:off x="199104" y="1700892"/>
            <a:ext cx="5512529" cy="51571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Lst>
  </p:timing>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53087" y="464313"/>
            <a:ext cx="4037875" cy="67678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conf </a:t>
            </a:r>
            <a:r>
              <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생성 및 설정</a:t>
            </a: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(output)</a:t>
            </a:r>
            <a:endPar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5737343" y="1654280"/>
            <a:ext cx="3569943" cy="1527886"/>
          </a:xfrm>
          <a:prstGeom prst="rect">
            <a:avLst/>
          </a:prstGeom>
          <a:noFill/>
        </p:spPr>
        <p:txBody>
          <a:bodyPr wrap="square">
            <a:spAutoFit/>
          </a:bodyPr>
          <a:lstStyle/>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저장할 </a:t>
            </a:r>
            <a:r>
              <a:rPr xmlns:mc="http://schemas.openxmlformats.org/markup-compatibility/2006" xmlns:hp="http://schemas.haansoft.com/office/presentation/8.0" lang="en-US" altLang="ko-KR"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index</a:t>
            </a: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설정</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en-US" altLang="ko-KR"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ID</a:t>
            </a: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필드값 설정</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pic>
        <p:nvPicPr>
          <p:cNvPr id="106" name=""/>
          <p:cNvPicPr>
            <a:picLocks noChangeAspect="1"/>
          </p:cNvPicPr>
          <p:nvPr/>
        </p:nvPicPr>
        <p:blipFill rotWithShape="1">
          <a:blip r:embed="rId5"/>
          <a:stretch>
            <a:fillRect/>
          </a:stretch>
        </p:blipFill>
        <p:spPr>
          <a:xfrm>
            <a:off x="4572000" y="3429000"/>
            <a:ext cx="0" cy="0"/>
          </a:xfrm>
          <a:prstGeom prst="rect">
            <a:avLst/>
          </a:prstGeom>
        </p:spPr>
      </p:pic>
      <p:pic>
        <p:nvPicPr>
          <p:cNvPr id="107" name=""/>
          <p:cNvPicPr>
            <a:picLocks noChangeAspect="1"/>
          </p:cNvPicPr>
          <p:nvPr/>
        </p:nvPicPr>
        <p:blipFill rotWithShape="1">
          <a:blip r:embed="rId6"/>
          <a:stretch>
            <a:fillRect/>
          </a:stretch>
        </p:blipFill>
        <p:spPr>
          <a:xfrm>
            <a:off x="786179" y="1713524"/>
            <a:ext cx="4496427" cy="4220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Lst>
  </p:timing>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53087" y="464313"/>
            <a:ext cx="4037875" cy="676782"/>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Logstash-DB </a:t>
            </a:r>
            <a:r>
              <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연동확인</a:t>
            </a:r>
            <a:endParaRPr xmlns:mc="http://schemas.openxmlformats.org/markup-compatibility/2006" xmlns:hp="http://schemas.haansoft.com/office/presentation/8.0" lang="ko-KR" altLang="en-US" sz="26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12" name="组合 12"/>
          <p:cNvGrpSpPr/>
          <p:nvPr/>
        </p:nvGrpSpPr>
        <p:grpSpPr>
          <a:xfrm rot="0">
            <a:off x="-414068" y="605858"/>
            <a:ext cx="2762075" cy="402203"/>
            <a:chOff x="0" y="556211"/>
            <a:chExt cx="3947309" cy="536271"/>
          </a:xfrm>
        </p:grpSpPr>
        <p:cxnSp>
          <p:nvCxnSpPr>
            <p:cNvPr id="1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16" name="组合 14"/>
          <p:cNvGrpSpPr/>
          <p:nvPr/>
        </p:nvGrpSpPr>
        <p:grpSpPr>
          <a:xfrm rot="0">
            <a:off x="6976061" y="613968"/>
            <a:ext cx="2762279" cy="402203"/>
            <a:chOff x="8244401" y="553613"/>
            <a:chExt cx="3947599" cy="536271"/>
          </a:xfrm>
        </p:grpSpPr>
        <p:cxnSp>
          <p:nvCxnSpPr>
            <p:cNvPr id="19"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102" name="文本框 44"/>
          <p:cNvSpPr txBox="1"/>
          <p:nvPr/>
        </p:nvSpPr>
        <p:spPr>
          <a:xfrm>
            <a:off x="5737343" y="1654280"/>
            <a:ext cx="3569943" cy="2487190"/>
          </a:xfrm>
          <a:prstGeom prst="rect">
            <a:avLst/>
          </a:prstGeom>
          <a:noFill/>
        </p:spPr>
        <p:txBody>
          <a:bodyPr wrap="square">
            <a:spAutoFit/>
          </a:bodyPr>
          <a:lstStyle/>
          <a:p>
            <a:pPr marL="0" indent="0" algn="just">
              <a:lnSpc>
                <a:spcPct val="150000"/>
              </a:lnSpc>
              <a:buFont typeface="Arial"/>
              <a:buNone/>
              <a:defRPr/>
            </a:pP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en-US" altLang="ko-KR"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seq</a:t>
            </a: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 확인</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위도</a:t>
            </a:r>
            <a:r>
              <a:rPr xmlns:mc="http://schemas.openxmlformats.org/markup-compatibility/2006" xmlns:hp="http://schemas.haansoft.com/office/presentation/8.0" lang="en-US" altLang="ko-KR"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경도 확인</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r>
              <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rPr>
              <a:t>장소 이름 확인</a:t>
            </a: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marL="271320" indent="-271320" algn="just">
              <a:lnSpc>
                <a:spcPct val="150000"/>
              </a:lnSpc>
              <a:buFont typeface="Arial"/>
              <a:buChar char="•"/>
              <a:defRPr/>
            </a:pPr>
            <a:endParaRPr xmlns:mc="http://schemas.openxmlformats.org/markup-compatibility/2006" xmlns:hp="http://schemas.haansoft.com/office/presentation/8.0" lang="ko-KR" altLang="en-US" sz="2100" b="1" mc:Ignorable="hp" hp:hslEmbossed="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p:txBody>
      </p:sp>
      <p:pic>
        <p:nvPicPr>
          <p:cNvPr id="106" name=""/>
          <p:cNvPicPr>
            <a:picLocks noChangeAspect="1"/>
          </p:cNvPicPr>
          <p:nvPr/>
        </p:nvPicPr>
        <p:blipFill rotWithShape="1">
          <a:blip r:embed="rId5"/>
          <a:stretch>
            <a:fillRect/>
          </a:stretch>
        </p:blipFill>
        <p:spPr>
          <a:xfrm>
            <a:off x="4572000" y="3429000"/>
            <a:ext cx="0" cy="0"/>
          </a:xfrm>
          <a:prstGeom prst="rect">
            <a:avLst/>
          </a:prstGeom>
        </p:spPr>
      </p:pic>
      <p:pic>
        <p:nvPicPr>
          <p:cNvPr id="109" name=""/>
          <p:cNvPicPr>
            <a:picLocks noChangeAspect="1"/>
          </p:cNvPicPr>
          <p:nvPr/>
        </p:nvPicPr>
        <p:blipFill rotWithShape="1">
          <a:blip r:embed="rId6"/>
          <a:stretch>
            <a:fillRect/>
          </a:stretch>
        </p:blipFill>
        <p:spPr>
          <a:xfrm>
            <a:off x="817501" y="1211267"/>
            <a:ext cx="4475249" cy="59866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par>
                                <p:cTn id="14" presetID="2" presetClass="entr" presetSubtype="2" fill="hold" grpId="1" nodeType="with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 grpId="1"/>
    </p:bldLst>
  </p:timing>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61080" y="509519"/>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로그 저장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sp>
        <p:nvSpPr>
          <p:cNvPr id="47" name="文本框 46"/>
          <p:cNvSpPr txBox="1"/>
          <p:nvPr/>
        </p:nvSpPr>
        <p:spPr>
          <a:xfrm>
            <a:off x="5186519" y="2457619"/>
            <a:ext cx="3957481" cy="1328704"/>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nSpc>
                <a:spcPct val="150000"/>
              </a:lnSpc>
              <a:defRPr/>
            </a:pPr>
            <a:r>
              <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rPr>
              <a:t>&lt; </a:t>
            </a:r>
            <a:r>
              <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rPr>
              <a:t>키바나 셋팅 </a:t>
            </a:r>
            <a:r>
              <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rPr>
              <a:t>&gt;</a:t>
            </a:r>
            <a:endPar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rPr>
              <a:t>1. </a:t>
            </a:r>
            <a:r>
              <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rPr>
              <a:t>검색 로그가 누적될 인덱스 생성</a:t>
            </a:r>
            <a:endPar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800" mc:Ignorable="hp" hp:hslEmbossed="0">
                <a:effectLst>
                  <a:outerShdw blurRad="76200" dist="76200" dir="2700000" algn="ctr" rotWithShape="0">
                    <a:srgbClr val="000000">
                      <a:alpha val="50000"/>
                    </a:srgbClr>
                  </a:outerShdw>
                </a:effectLst>
                <a:latin typeface="에스코어 드림 5 Medium"/>
                <a:ea typeface="에스코어 드림 5 Medium"/>
              </a:rPr>
              <a:t>2.</a:t>
            </a:r>
            <a:r>
              <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rPr>
              <a:t> 인덱스 패턴 생성</a:t>
            </a:r>
            <a:endParaRPr xmlns:mc="http://schemas.openxmlformats.org/markup-compatibility/2006" xmlns:hp="http://schemas.haansoft.com/office/presentation/8.0" lang="ko-KR" altLang="en-US" sz="180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10" name="그림 9"/>
          <p:cNvPicPr>
            <a:picLocks noChangeAspect="1"/>
          </p:cNvPicPr>
          <p:nvPr/>
        </p:nvPicPr>
        <p:blipFill rotWithShape="1">
          <a:blip r:embed="rId5"/>
          <a:stretch>
            <a:fillRect/>
          </a:stretch>
        </p:blipFill>
        <p:spPr>
          <a:xfrm>
            <a:off x="289786" y="1907684"/>
            <a:ext cx="4862331" cy="2242494"/>
          </a:xfrm>
          <a:prstGeom prst="rect">
            <a:avLst/>
          </a:prstGeom>
        </p:spPr>
      </p:pic>
      <p:pic>
        <p:nvPicPr>
          <p:cNvPr id="12" name="그림 11"/>
          <p:cNvPicPr>
            <a:picLocks noChangeAspect="1"/>
          </p:cNvPicPr>
          <p:nvPr/>
        </p:nvPicPr>
        <p:blipFill rotWithShape="1">
          <a:blip r:embed="rId6"/>
          <a:stretch>
            <a:fillRect/>
          </a:stretch>
        </p:blipFill>
        <p:spPr>
          <a:xfrm>
            <a:off x="268785" y="4163392"/>
            <a:ext cx="8606430" cy="2708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로그 저장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sp>
        <p:nvSpPr>
          <p:cNvPr id="47" name="文本框 46"/>
          <p:cNvSpPr txBox="1"/>
          <p:nvPr/>
        </p:nvSpPr>
        <p:spPr>
          <a:xfrm>
            <a:off x="286722" y="1847376"/>
            <a:ext cx="3467748" cy="2764900"/>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nSpc>
                <a:spcPct val="150000"/>
              </a:lnSpc>
              <a:defRPr/>
            </a:pPr>
            <a:r>
              <a:rPr xmlns:mc="http://schemas.openxmlformats.org/markup-compatibility/2006" xmlns:hp="http://schemas.haansoft.com/office/presentation/8.0" lang="en-US" altLang="ko-KR" sz="2200" mc:Ignorable="hp" hp:hslEmbossed="0">
                <a:effectLst>
                  <a:outerShdw blurRad="76200" dist="76200" dir="2700000" algn="ctr" rotWithShape="0">
                    <a:srgbClr val="000000">
                      <a:alpha val="50000"/>
                    </a:srgbClr>
                  </a:outerShdw>
                </a:effectLst>
                <a:latin typeface="에스코어 드림 5 Medium"/>
                <a:ea typeface="에스코어 드림 5 Medium"/>
              </a:rPr>
              <a:t>&lt; CHECK-POINT &gt;</a:t>
            </a:r>
            <a:endParaRPr xmlns:mc="http://schemas.openxmlformats.org/markup-compatibility/2006" xmlns:hp="http://schemas.haansoft.com/office/presentation/8.0" lang="en-US" altLang="ko-KR" sz="22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1. </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회원</a:t>
            </a: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비회원이 키워드를 검색했을 때</a:t>
            </a: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 키바나에 데이터가 전달되는지</a:t>
            </a:r>
            <a:endPar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2.</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 전달된 데이터로 키바나에서 </a:t>
            </a:r>
            <a:endPar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r>
              <a:rPr xmlns:mc="http://schemas.openxmlformats.org/markup-compatibility/2006" xmlns:hp="http://schemas.haansoft.com/office/presentation/8.0" lang="en-US" altLang="ko-KR" sz="1900" mc:Ignorable="hp" hp:hslEmbossed="0">
                <a:effectLst>
                  <a:outerShdw blurRad="76200" dist="76200" dir="2700000" algn="ctr" rotWithShape="0">
                    <a:srgbClr val="000000">
                      <a:alpha val="50000"/>
                    </a:srgbClr>
                  </a:outerShdw>
                </a:effectLst>
                <a:latin typeface="에스코어 드림 5 Medium"/>
                <a:ea typeface="에스코어 드림 5 Medium"/>
              </a:rPr>
              <a:t>    </a:t>
            </a:r>
            <a:r>
              <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rPr>
              <a:t>시각화로 활용할 수 있는지</a:t>
            </a:r>
            <a:endParaRPr xmlns:mc="http://schemas.openxmlformats.org/markup-compatibility/2006" xmlns:hp="http://schemas.haansoft.com/office/presentation/8.0" lang="ko-KR" altLang="en-US" sz="190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9" name="그림 8"/>
          <p:cNvPicPr>
            <a:picLocks noChangeAspect="1"/>
          </p:cNvPicPr>
          <p:nvPr/>
        </p:nvPicPr>
        <p:blipFill rotWithShape="1">
          <a:blip r:embed="rId5"/>
          <a:stretch>
            <a:fillRect/>
          </a:stretch>
        </p:blipFill>
        <p:spPr>
          <a:xfrm>
            <a:off x="3784278" y="2136786"/>
            <a:ext cx="5063634" cy="2109848"/>
          </a:xfrm>
          <a:prstGeom prst="rect">
            <a:avLst/>
          </a:prstGeom>
        </p:spPr>
      </p:pic>
      <p:pic>
        <p:nvPicPr>
          <p:cNvPr id="10" name="그림 9"/>
          <p:cNvPicPr>
            <a:picLocks noChangeAspect="1"/>
          </p:cNvPicPr>
          <p:nvPr/>
        </p:nvPicPr>
        <p:blipFill rotWithShape="1">
          <a:blip r:embed="rId6"/>
          <a:stretch>
            <a:fillRect/>
          </a:stretch>
        </p:blipFill>
        <p:spPr>
          <a:xfrm>
            <a:off x="3784278" y="4265512"/>
            <a:ext cx="5063634" cy="19098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로그 저장 확인</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49" name=""/>
          <p:cNvPicPr>
            <a:picLocks noChangeAspect="1"/>
          </p:cNvPicPr>
          <p:nvPr/>
        </p:nvPicPr>
        <p:blipFill rotWithShape="1">
          <a:blip r:embed="rId5"/>
          <a:stretch>
            <a:fillRect/>
          </a:stretch>
        </p:blipFill>
        <p:spPr>
          <a:xfrm>
            <a:off x="0" y="1236635"/>
            <a:ext cx="9144000" cy="63577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로그 시각화</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50" name=""/>
          <p:cNvPicPr>
            <a:picLocks noChangeAspect="1"/>
          </p:cNvPicPr>
          <p:nvPr/>
        </p:nvPicPr>
        <p:blipFill rotWithShape="1">
          <a:blip r:embed="rId5"/>
          <a:stretch>
            <a:fillRect/>
          </a:stretch>
        </p:blipFill>
        <p:spPr>
          <a:xfrm>
            <a:off x="0" y="1424767"/>
            <a:ext cx="9144000" cy="5433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8" name="组合 7"/>
          <p:cNvGrpSpPr/>
          <p:nvPr/>
        </p:nvGrpSpPr>
        <p:grpSpPr>
          <a:xfrm>
            <a:off x="0" y="769691"/>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183084" y="769691"/>
            <a:ext cx="2960915" cy="408268"/>
            <a:chOff x="8244113" y="589591"/>
            <a:chExt cx="3947887" cy="544357"/>
          </a:xfrm>
        </p:grpSpPr>
        <p:pic>
          <p:nvPicPr>
            <p:cNvPr id="6" name="图片 5"/>
            <p:cNvPicPr>
              <a:picLocks noChangeAspect="1"/>
            </p:cNvPicPr>
            <p:nvPr/>
          </p:nvPicPr>
          <p:blipFill rotWithShape="1">
            <a:blip r:embed="rId2"/>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90568" y="557530"/>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기획 의도</a:t>
            </a:r>
            <a:endParaRPr lang="en-US" altLang="zh-CN"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22" name="组合 21"/>
          <p:cNvGrpSpPr/>
          <p:nvPr/>
        </p:nvGrpSpPr>
        <p:grpSpPr>
          <a:xfrm>
            <a:off x="1959431" y="2389803"/>
            <a:ext cx="4248053" cy="885242"/>
            <a:chOff x="2612574" y="2043404"/>
            <a:chExt cx="5664071" cy="1180322"/>
          </a:xfrm>
        </p:grpSpPr>
        <p:pic>
          <p:nvPicPr>
            <p:cNvPr id="28" name="图片 27"/>
            <p:cNvPicPr>
              <a:picLocks noChangeAspect="1"/>
            </p:cNvPicPr>
            <p:nvPr/>
          </p:nvPicPr>
          <p:blipFill rotWithShape="1">
            <a:blip r:embed="rId3"/>
            <a:stretch>
              <a:fillRect/>
            </a:stretch>
          </p:blipFill>
          <p:spPr>
            <a:xfrm>
              <a:off x="7542454" y="2302876"/>
              <a:ext cx="734191" cy="651534"/>
            </a:xfrm>
            <a:prstGeom prst="rect">
              <a:avLst/>
            </a:prstGeom>
          </p:spPr>
        </p:pic>
        <p:grpSp>
          <p:nvGrpSpPr>
            <p:cNvPr id="12" name="组合 11"/>
            <p:cNvGrpSpPr/>
            <p:nvPr/>
          </p:nvGrpSpPr>
          <p:grpSpPr>
            <a:xfrm>
              <a:off x="2612574" y="2043404"/>
              <a:ext cx="4602549" cy="1180322"/>
              <a:chOff x="0" y="2248678"/>
              <a:chExt cx="4602549" cy="1180322"/>
            </a:xfrm>
            <a:solidFill>
              <a:schemeClr val="bg1"/>
            </a:solidFill>
          </p:grpSpPr>
          <p:sp>
            <p:nvSpPr>
              <p:cNvPr id="2" name="矩形 1"/>
              <p:cNvSpPr/>
              <p:nvPr/>
            </p:nvSpPr>
            <p:spPr>
              <a:xfrm>
                <a:off x="0" y="2248678"/>
                <a:ext cx="3947887" cy="1180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rgbClr val="37817F"/>
                  </a:solidFill>
                  <a:latin typeface="에스코어 드림 4 Regular"/>
                  <a:ea typeface="에스코어 드림 4 Regular"/>
                </a:endParaRPr>
              </a:p>
            </p:txBody>
          </p:sp>
          <p:sp>
            <p:nvSpPr>
              <p:cNvPr id="11" name="等腰三角形 10"/>
              <p:cNvSpPr/>
              <p:nvPr/>
            </p:nvSpPr>
            <p:spPr>
              <a:xfrm rot="5400000">
                <a:off x="3685057" y="2511508"/>
                <a:ext cx="1180322" cy="654662"/>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rgbClr val="37817F"/>
                  </a:solidFill>
                  <a:latin typeface="에스코어 드림 4 Regular"/>
                  <a:ea typeface="에스코어 드림 4 Regular"/>
                </a:endParaRPr>
              </a:p>
            </p:txBody>
          </p:sp>
        </p:grpSp>
        <p:cxnSp>
          <p:nvCxnSpPr>
            <p:cNvPr id="48" name="直接连接符 47"/>
            <p:cNvCxnSpPr>
              <a:stCxn id="11" idx="0"/>
            </p:cNvCxnSpPr>
            <p:nvPr/>
          </p:nvCxnSpPr>
          <p:spPr>
            <a:xfrm flipV="1">
              <a:off x="7215123" y="2628643"/>
              <a:ext cx="327331" cy="4922"/>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775666" y="2248907"/>
              <a:ext cx="3667166" cy="82065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ko-KR" altLang="en-US" sz="1200">
                  <a:solidFill>
                    <a:srgbClr val="37817F"/>
                  </a:solidFill>
                  <a:latin typeface="에스코어 드림 4 Regular"/>
                  <a:ea typeface="에스코어 드림 4 Regular"/>
                </a:rPr>
                <a:t>코로나</a:t>
              </a:r>
              <a:r>
                <a:rPr lang="en-US" altLang="ko-KR" sz="1200">
                  <a:solidFill>
                    <a:srgbClr val="37817F"/>
                  </a:solidFill>
                  <a:latin typeface="에스코어 드림 4 Regular"/>
                  <a:ea typeface="에스코어 드림 4 Regular"/>
                </a:rPr>
                <a:t>19 </a:t>
              </a:r>
              <a:r>
                <a:rPr lang="ko-KR" altLang="en-US" sz="1200">
                  <a:solidFill>
                    <a:srgbClr val="37817F"/>
                  </a:solidFill>
                  <a:latin typeface="에스코어 드림 4 Regular"/>
                  <a:ea typeface="에스코어 드림 4 Regular"/>
                </a:rPr>
                <a:t>조치와 백신 접종으로 인해 </a:t>
              </a:r>
            </a:p>
            <a:p>
              <a:pPr algn="just">
                <a:lnSpc>
                  <a:spcPct val="150000"/>
                </a:lnSpc>
                <a:defRPr/>
              </a:pPr>
              <a:r>
                <a:rPr lang="ko-KR" altLang="en-US" sz="1200">
                  <a:solidFill>
                    <a:srgbClr val="37817F"/>
                  </a:solidFill>
                  <a:latin typeface="에스코어 드림 4 Regular"/>
                  <a:ea typeface="에스코어 드림 4 Regular"/>
                </a:rPr>
                <a:t>코로나</a:t>
              </a:r>
              <a:r>
                <a:rPr lang="en-US" altLang="ko-KR" sz="1200">
                  <a:solidFill>
                    <a:srgbClr val="37817F"/>
                  </a:solidFill>
                  <a:latin typeface="에스코어 드림 4 Regular"/>
                  <a:ea typeface="에스코어 드림 4 Regular"/>
                </a:rPr>
                <a:t>19 </a:t>
              </a:r>
              <a:r>
                <a:rPr lang="ko-KR" altLang="en-US" sz="1200">
                  <a:solidFill>
                    <a:srgbClr val="37817F"/>
                  </a:solidFill>
                  <a:latin typeface="에스코어 드림 4 Regular"/>
                  <a:ea typeface="에스코어 드림 4 Regular"/>
                </a:rPr>
                <a:t>감염자 수와 사망률 감소</a:t>
              </a:r>
              <a:endParaRPr lang="zh-CN" altLang="en-US" sz="1200">
                <a:solidFill>
                  <a:srgbClr val="37817F"/>
                </a:solidFill>
                <a:latin typeface="에스코어 드림 4 Regular"/>
                <a:ea typeface="에스코어 드림 4 Regular"/>
              </a:endParaRPr>
            </a:p>
          </p:txBody>
        </p:sp>
      </p:grpSp>
      <p:grpSp>
        <p:nvGrpSpPr>
          <p:cNvPr id="23" name="组合 22"/>
          <p:cNvGrpSpPr/>
          <p:nvPr/>
        </p:nvGrpSpPr>
        <p:grpSpPr>
          <a:xfrm>
            <a:off x="1959431" y="3457054"/>
            <a:ext cx="4739340" cy="885242"/>
            <a:chOff x="2612574" y="3336628"/>
            <a:chExt cx="6319120" cy="1180322"/>
          </a:xfrm>
        </p:grpSpPr>
        <p:pic>
          <p:nvPicPr>
            <p:cNvPr id="30" name="图片 29"/>
            <p:cNvPicPr>
              <a:picLocks noChangeAspect="1"/>
            </p:cNvPicPr>
            <p:nvPr/>
          </p:nvPicPr>
          <p:blipFill rotWithShape="1">
            <a:blip r:embed="rId3"/>
            <a:stretch>
              <a:fillRect/>
            </a:stretch>
          </p:blipFill>
          <p:spPr>
            <a:xfrm>
              <a:off x="8197503" y="3601022"/>
              <a:ext cx="734191" cy="651534"/>
            </a:xfrm>
            <a:prstGeom prst="rect">
              <a:avLst/>
            </a:prstGeom>
          </p:spPr>
        </p:pic>
        <p:grpSp>
          <p:nvGrpSpPr>
            <p:cNvPr id="34" name="组合 33"/>
            <p:cNvGrpSpPr/>
            <p:nvPr/>
          </p:nvGrpSpPr>
          <p:grpSpPr>
            <a:xfrm>
              <a:off x="2612574" y="3336628"/>
              <a:ext cx="5257211" cy="1180322"/>
              <a:chOff x="0" y="2248678"/>
              <a:chExt cx="5257211" cy="1180322"/>
            </a:xfrm>
            <a:solidFill>
              <a:schemeClr val="bg1"/>
            </a:solidFill>
          </p:grpSpPr>
          <p:sp>
            <p:nvSpPr>
              <p:cNvPr id="35" name="矩形 34"/>
              <p:cNvSpPr/>
              <p:nvPr/>
            </p:nvSpPr>
            <p:spPr>
              <a:xfrm>
                <a:off x="0" y="2248678"/>
                <a:ext cx="4602549" cy="1180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8" name="等腰三角形 37"/>
              <p:cNvSpPr/>
              <p:nvPr/>
            </p:nvSpPr>
            <p:spPr>
              <a:xfrm rot="5400000">
                <a:off x="4339719" y="2511508"/>
                <a:ext cx="1180322" cy="654662"/>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cxnSp>
          <p:nvCxnSpPr>
            <p:cNvPr id="49" name="直接连接符 48"/>
            <p:cNvCxnSpPr/>
            <p:nvPr/>
          </p:nvCxnSpPr>
          <p:spPr>
            <a:xfrm flipV="1">
              <a:off x="7870172" y="3919277"/>
              <a:ext cx="327331" cy="4922"/>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959431" y="4573920"/>
            <a:ext cx="5230852" cy="885242"/>
            <a:chOff x="2612574" y="4610634"/>
            <a:chExt cx="6974469" cy="1180322"/>
          </a:xfrm>
        </p:grpSpPr>
        <p:pic>
          <p:nvPicPr>
            <p:cNvPr id="32" name="图片 31"/>
            <p:cNvPicPr>
              <a:picLocks noChangeAspect="1"/>
            </p:cNvPicPr>
            <p:nvPr/>
          </p:nvPicPr>
          <p:blipFill rotWithShape="1">
            <a:blip r:embed="rId3"/>
            <a:stretch>
              <a:fillRect/>
            </a:stretch>
          </p:blipFill>
          <p:spPr>
            <a:xfrm>
              <a:off x="8852852" y="4875028"/>
              <a:ext cx="734191" cy="651534"/>
            </a:xfrm>
            <a:prstGeom prst="rect">
              <a:avLst/>
            </a:prstGeom>
          </p:spPr>
        </p:pic>
        <p:grpSp>
          <p:nvGrpSpPr>
            <p:cNvPr id="42" name="组合 41"/>
            <p:cNvGrpSpPr/>
            <p:nvPr/>
          </p:nvGrpSpPr>
          <p:grpSpPr>
            <a:xfrm>
              <a:off x="2612574" y="4610634"/>
              <a:ext cx="5912260" cy="1180322"/>
              <a:chOff x="0" y="2248678"/>
              <a:chExt cx="5912260" cy="1180322"/>
            </a:xfrm>
            <a:solidFill>
              <a:schemeClr val="bg1"/>
            </a:solidFill>
          </p:grpSpPr>
          <p:sp>
            <p:nvSpPr>
              <p:cNvPr id="44" name="矩形 43"/>
              <p:cNvSpPr/>
              <p:nvPr/>
            </p:nvSpPr>
            <p:spPr>
              <a:xfrm>
                <a:off x="0" y="2248678"/>
                <a:ext cx="5257211" cy="1180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5" name="等腰三角形 44"/>
              <p:cNvSpPr/>
              <p:nvPr/>
            </p:nvSpPr>
            <p:spPr>
              <a:xfrm rot="5400000">
                <a:off x="4994768" y="2511508"/>
                <a:ext cx="1180322" cy="654662"/>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cxnSp>
          <p:nvCxnSpPr>
            <p:cNvPr id="50" name="直接连接符 49"/>
            <p:cNvCxnSpPr/>
            <p:nvPr/>
          </p:nvCxnSpPr>
          <p:spPr>
            <a:xfrm flipV="1">
              <a:off x="8524834" y="5195873"/>
              <a:ext cx="327331" cy="4922"/>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50"/>
          <p:cNvSpPr txBox="1"/>
          <p:nvPr/>
        </p:nvSpPr>
        <p:spPr>
          <a:xfrm>
            <a:off x="2131915" y="3717253"/>
            <a:ext cx="2750375" cy="338491"/>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ko-KR" altLang="en-US" sz="1200">
                <a:solidFill>
                  <a:srgbClr val="37817F"/>
                </a:solidFill>
                <a:latin typeface="에스코어 드림 4 Regular"/>
                <a:ea typeface="에스코어 드림 4 Regular"/>
              </a:rPr>
              <a:t>국내외에서 여행의 수요 회복</a:t>
            </a:r>
            <a:endParaRPr lang="zh-CN" altLang="en-US" sz="1200">
              <a:solidFill>
                <a:srgbClr val="37817F"/>
              </a:solidFill>
              <a:latin typeface="에스코어 드림 4 Regular"/>
              <a:ea typeface="에스코어 드림 4 Regular"/>
            </a:endParaRPr>
          </a:p>
        </p:txBody>
      </p:sp>
      <p:sp>
        <p:nvSpPr>
          <p:cNvPr id="14" name="文本框 50"/>
          <p:cNvSpPr txBox="1"/>
          <p:nvPr/>
        </p:nvSpPr>
        <p:spPr>
          <a:xfrm>
            <a:off x="2103181" y="4708795"/>
            <a:ext cx="3126766" cy="615490"/>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ko-KR" altLang="en-US" sz="1200">
                <a:solidFill>
                  <a:srgbClr val="37817F"/>
                </a:solidFill>
                <a:latin typeface="에스코어 드림 4 Regular"/>
                <a:ea typeface="에스코어 드림 4 Regular"/>
              </a:rPr>
              <a:t>수요에 따른 여행 정보와 위치정보 공유</a:t>
            </a:r>
          </a:p>
          <a:p>
            <a:pPr algn="just">
              <a:lnSpc>
                <a:spcPct val="150000"/>
              </a:lnSpc>
              <a:defRPr/>
            </a:pPr>
            <a:r>
              <a:rPr lang="ko-KR" altLang="en-US" sz="1200">
                <a:solidFill>
                  <a:srgbClr val="37817F"/>
                </a:solidFill>
                <a:latin typeface="에스코어 드림 4 Regular"/>
                <a:ea typeface="에스코어 드림 4 Regular"/>
              </a:rPr>
              <a:t>여행 루트까지 만들 수 있는 플랫폼 제작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02690" y="584438"/>
            <a:ext cx="321092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검색어 자동완성</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47" name="文本框 46"/>
          <p:cNvSpPr txBox="1"/>
          <p:nvPr/>
        </p:nvSpPr>
        <p:spPr>
          <a:xfrm>
            <a:off x="192335" y="1527255"/>
            <a:ext cx="4096636" cy="2938064"/>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1650" mc:Ignorable="hp" hp:hslEmbossed="0">
                <a:effectLst>
                  <a:outerShdw blurRad="76200" dist="76200" dir="2700000" algn="ctr" rotWithShape="0">
                    <a:srgbClr val="000000">
                      <a:alpha val="50000"/>
                    </a:srgbClr>
                  </a:outerShdw>
                </a:effectLst>
                <a:latin typeface="에스코어 드림 5 Medium"/>
                <a:ea typeface="에스코어 드림 5 Medium"/>
              </a:rPr>
              <a:t>CHECK-POINT</a:t>
            </a:r>
            <a:endParaRPr xmlns:mc="http://schemas.openxmlformats.org/markup-compatibility/2006" xmlns:hp="http://schemas.haansoft.com/office/presentation/8.0" lang="en-US" altLang="ko-KR" sz="16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en-US" altLang="ko-KR" sz="1350" mc:Ignorable="hp" hp:hslEmbossed="0">
                <a:effectLst>
                  <a:outerShdw blurRad="76200" dist="76200" dir="2700000" algn="ctr" rotWithShape="0">
                    <a:srgbClr val="000000">
                      <a:alpha val="50000"/>
                    </a:srgbClr>
                  </a:outerShdw>
                </a:effectLst>
                <a:latin typeface="에스코어 드림 5 Medium"/>
                <a:ea typeface="에스코어 드림 5 Medium"/>
              </a:rPr>
              <a:t>oninput="handleInput(this.value)": </a:t>
            </a: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rPr>
              <a:t>    사용자가 입력할 때마다 발생하는 이벤트</a:t>
            </a:r>
            <a:r>
              <a:rPr xmlns:mc="http://schemas.openxmlformats.org/markup-compatibility/2006" xmlns:hp="http://schemas.haansoft.com/office/presentation/8.0" lang="en-US" altLang="ko-KR" sz="1350" mc:Ignorable="hp" hp:hslEmbossed="0">
                <a:effectLst>
                  <a:outerShdw blurRad="76200" dist="76200" dir="2700000" algn="ctr" rotWithShape="0">
                    <a:srgbClr val="000000">
                      <a:alpha val="50000"/>
                    </a:srgbClr>
                  </a:outerShdw>
                </a:effectLst>
                <a:latin typeface="에스코어 드림 5 Medium"/>
                <a:ea typeface="에스코어 드림 5 Medium"/>
              </a:rPr>
              <a:t>(oninput)</a:t>
            </a: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en-US" altLang="ko-KR" sz="1350" mc:Ignorable="hp" hp:hslEmbossed="0">
                <a:effectLst>
                  <a:outerShdw blurRad="76200" dist="76200" dir="2700000" algn="ctr" rotWithShape="0">
                    <a:srgbClr val="000000">
                      <a:alpha val="50000"/>
                    </a:srgbClr>
                  </a:outerShdw>
                </a:effectLst>
                <a:latin typeface="에스코어 드림 5 Medium"/>
                <a:ea typeface="에스코어 드림 5 Medium"/>
              </a:rPr>
              <a:t>2.</a:t>
            </a:r>
            <a:r>
              <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rPr>
              <a:t> 자동 완성 및 조합상자와 관련된 역할 및 상태 정의</a:t>
            </a: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endParaRPr xmlns:mc="http://schemas.openxmlformats.org/markup-compatibility/2006" xmlns:hp="http://schemas.haansoft.com/office/presentation/8.0" lang="en-US" altLang="ko-KR"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en-US" altLang="ko-KR" sz="1350" mc:Ignorable="hp" hp:hslEmbossed="0">
                <a:effectLst>
                  <a:outerShdw blurRad="76200" dist="76200" dir="2700000" algn="ctr" rotWithShape="0">
                    <a:srgbClr val="000000">
                      <a:alpha val="50000"/>
                    </a:srgbClr>
                  </a:outerShdw>
                </a:effectLst>
                <a:latin typeface="에스코어 드림 5 Medium"/>
                <a:ea typeface="에스코어 드림 5 Medium"/>
              </a:rPr>
              <a:t>3.</a:t>
            </a:r>
            <a:r>
              <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rPr>
              <a:t> </a:t>
            </a:r>
            <a:r>
              <a:rPr xmlns:mc="http://schemas.openxmlformats.org/markup-compatibility/2006" xmlns:hp="http://schemas.haansoft.com/office/presentation/8.0" lang="en-US" altLang="ko-KR" sz="1350" mc:Ignorable="hp" hp:hslEmbossed="0">
                <a:effectLst>
                  <a:outerShdw blurRad="76200" dist="76200" dir="2700000" algn="ctr" rotWithShape="0">
                    <a:srgbClr val="000000">
                      <a:alpha val="50000"/>
                    </a:srgbClr>
                  </a:outerShdw>
                </a:effectLst>
                <a:latin typeface="에스코어 드림 5 Medium"/>
                <a:ea typeface="에스코어 드림 5 Medium"/>
              </a:rPr>
              <a:t>autocomplete="off": </a:t>
            </a: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0" indent="0">
              <a:lnSpc>
                <a:spcPct val="150000"/>
              </a:lnSpc>
              <a:buFont typeface="+mj-lt"/>
              <a:buNone/>
              <a:defRPr/>
            </a:pPr>
            <a:r>
              <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rPr>
              <a:t>   브라우저 기본 자동 완성 기능 비활성화</a:t>
            </a: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11" name="그림 10"/>
          <p:cNvPicPr>
            <a:picLocks noChangeAspect="1"/>
          </p:cNvPicPr>
          <p:nvPr/>
        </p:nvPicPr>
        <p:blipFill rotWithShape="1">
          <a:blip r:embed="rId5"/>
          <a:srcRect l="30270" t="10830" r="34010" b="56860"/>
          <a:stretch>
            <a:fillRect/>
          </a:stretch>
        </p:blipFill>
        <p:spPr>
          <a:xfrm>
            <a:off x="4280315" y="1683877"/>
            <a:ext cx="4698589" cy="4496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02690" y="584438"/>
            <a:ext cx="321092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검색어 자동완성</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47" name="文本框 46"/>
          <p:cNvSpPr txBox="1"/>
          <p:nvPr/>
        </p:nvSpPr>
        <p:spPr>
          <a:xfrm>
            <a:off x="192335" y="1527256"/>
            <a:ext cx="4096636" cy="1699814"/>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1650" mc:Ignorable="hp" hp:hslEmbossed="0">
                <a:effectLst>
                  <a:outerShdw blurRad="76200" dist="76200" dir="2700000" algn="ctr" rotWithShape="0">
                    <a:srgbClr val="000000">
                      <a:alpha val="50000"/>
                    </a:srgbClr>
                  </a:outerShdw>
                </a:effectLst>
                <a:latin typeface="에스코어 드림 5 Medium"/>
                <a:ea typeface="에스코어 드림 5 Medium"/>
              </a:rPr>
              <a:t>CHECK-POINT</a:t>
            </a:r>
            <a:endParaRPr xmlns:mc="http://schemas.openxmlformats.org/markup-compatibility/2006" xmlns:hp="http://schemas.haansoft.com/office/presentation/8.0" lang="en-US" altLang="ko-KR" sz="16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rPr>
              <a:t>검색창안에 검색어가 입력되면 검색한 내용이 전달되어 자동완성을 실행</a:t>
            </a: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rPr>
              <a:t>컨트롤러로 보내진 변수는 서비스단에서 자동완성을 실행</a:t>
            </a: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grpSp>
        <p:nvGrpSpPr>
          <p:cNvPr id="12" name="그룹 11"/>
          <p:cNvGrpSpPr/>
          <p:nvPr/>
        </p:nvGrpSpPr>
        <p:grpSpPr>
          <a:xfrm rot="0">
            <a:off x="4698959" y="1443828"/>
            <a:ext cx="4252706" cy="4782558"/>
            <a:chOff x="4571800" y="1636113"/>
            <a:chExt cx="4252706" cy="4782558"/>
          </a:xfrm>
        </p:grpSpPr>
        <p:pic>
          <p:nvPicPr>
            <p:cNvPr id="8" name="그림 7"/>
            <p:cNvPicPr>
              <a:picLocks noChangeAspect="1"/>
            </p:cNvPicPr>
            <p:nvPr/>
          </p:nvPicPr>
          <p:blipFill rotWithShape="1">
            <a:blip r:embed="rId5"/>
            <a:srcRect l="24690" t="9080" r="29690" b="26760"/>
            <a:stretch>
              <a:fillRect/>
            </a:stretch>
          </p:blipFill>
          <p:spPr>
            <a:xfrm>
              <a:off x="4572201" y="1636113"/>
              <a:ext cx="4252305" cy="3363981"/>
            </a:xfrm>
            <a:prstGeom prst="rect">
              <a:avLst/>
            </a:prstGeom>
          </p:spPr>
        </p:pic>
        <p:pic>
          <p:nvPicPr>
            <p:cNvPr id="9" name="그림 8"/>
            <p:cNvPicPr>
              <a:picLocks noChangeAspect="1"/>
            </p:cNvPicPr>
            <p:nvPr/>
          </p:nvPicPr>
          <p:blipFill rotWithShape="1">
            <a:blip r:embed="rId6"/>
            <a:srcRect l="24270" t="39220" r="36470" b="37840"/>
            <a:stretch>
              <a:fillRect/>
            </a:stretch>
          </p:blipFill>
          <p:spPr>
            <a:xfrm>
              <a:off x="4571800" y="5000094"/>
              <a:ext cx="4252706" cy="1418577"/>
            </a:xfrm>
            <a:prstGeom prst="rect">
              <a:avLst/>
            </a:prstGeom>
          </p:spPr>
        </p:pic>
      </p:grpSp>
      <p:pic>
        <p:nvPicPr>
          <p:cNvPr id="10" name="그림 9"/>
          <p:cNvPicPr>
            <a:picLocks noChangeAspect="1"/>
          </p:cNvPicPr>
          <p:nvPr/>
        </p:nvPicPr>
        <p:blipFill rotWithShape="1">
          <a:blip r:embed="rId7"/>
          <a:srcRect l="24440" t="70000" r="37920" b="17030"/>
          <a:stretch>
            <a:fillRect/>
          </a:stretch>
        </p:blipFill>
        <p:spPr>
          <a:xfrm>
            <a:off x="205542" y="3593600"/>
            <a:ext cx="4609436" cy="105625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902690" y="584438"/>
            <a:ext cx="3210923"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검색어 자동완성</a:t>
            </a:r>
            <a:endPar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47" name="文本框 46"/>
          <p:cNvSpPr txBox="1"/>
          <p:nvPr/>
        </p:nvSpPr>
        <p:spPr>
          <a:xfrm>
            <a:off x="192335" y="1527256"/>
            <a:ext cx="4096636" cy="2308261"/>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en-US" altLang="ko-KR" sz="1650" mc:Ignorable="hp" hp:hslEmbossed="0">
                <a:effectLst>
                  <a:outerShdw blurRad="76200" dist="76200" dir="2700000" algn="ctr" rotWithShape="0">
                    <a:srgbClr val="000000">
                      <a:alpha val="50000"/>
                    </a:srgbClr>
                  </a:outerShdw>
                </a:effectLst>
                <a:latin typeface="에스코어 드림 5 Medium"/>
                <a:ea typeface="에스코어 드림 5 Medium"/>
              </a:rPr>
              <a:t>CHECK-POINT</a:t>
            </a:r>
            <a:endParaRPr xmlns:mc="http://schemas.openxmlformats.org/markup-compatibility/2006" xmlns:hp="http://schemas.haansoft.com/office/presentation/8.0" lang="en-US" altLang="ko-KR" sz="16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rPr>
              <a:t>입력 받은 검색어를 공백을 기준으로 나누어 변수에 저장</a:t>
            </a: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marL="342900" indent="-342900">
              <a:lnSpc>
                <a:spcPct val="150000"/>
              </a:lnSpc>
              <a:buFont typeface="+mj-lt"/>
              <a:buAutoNum type="arabicPeriod"/>
              <a:defRPr/>
            </a:pPr>
            <a:r>
              <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rPr>
              <a:t>저장한 데이터값을 </a:t>
            </a:r>
            <a:r>
              <a:rPr xmlns:mc="http://schemas.openxmlformats.org/markup-compatibility/2006" xmlns:hp="http://schemas.haansoft.com/office/presentation/8.0" lang="en-US" altLang="ko-KR" sz="1350" mc:Ignorable="hp" hp:hslEmbossed="0">
                <a:effectLst>
                  <a:outerShdw blurRad="76200" dist="76200" dir="2700000" algn="ctr" rotWithShape="0">
                    <a:srgbClr val="000000">
                      <a:alpha val="50000"/>
                    </a:srgbClr>
                  </a:outerShdw>
                </a:effectLst>
                <a:latin typeface="에스코어 드림 5 Medium"/>
                <a:ea typeface="에스코어 드림 5 Medium"/>
              </a:rPr>
              <a:t>generateRelatedKeywords</a:t>
            </a:r>
            <a:r>
              <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rPr>
              <a:t>로 넘겨 키바나에 저장된 데이터와 비교</a:t>
            </a: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a:p>
            <a:pPr>
              <a:lnSpc>
                <a:spcPct val="150000"/>
              </a:lnSpc>
              <a:defRPr/>
            </a:pPr>
            <a:endParaRPr xmlns:mc="http://schemas.openxmlformats.org/markup-compatibility/2006" xmlns:hp="http://schemas.haansoft.com/office/presentation/8.0" lang="ko-KR" altLang="en-US" sz="1350" mc:Ignorable="hp" hp:hslEmbossed="0">
              <a:effectLst>
                <a:outerShdw blurRad="76200" dist="76200" dir="2700000" algn="ctr" rotWithShape="0">
                  <a:srgbClr val="000000">
                    <a:alpha val="50000"/>
                  </a:srgbClr>
                </a:outerShdw>
              </a:effectLst>
              <a:latin typeface="에스코어 드림 5 Medium"/>
              <a:ea typeface="에스코어 드림 5 Medium"/>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9" name="그림 8"/>
          <p:cNvPicPr>
            <a:picLocks noChangeAspect="1"/>
          </p:cNvPicPr>
          <p:nvPr/>
        </p:nvPicPr>
        <p:blipFill rotWithShape="1">
          <a:blip r:embed="rId5"/>
          <a:srcRect l="12240" t="17450" r="45630" b="26470"/>
          <a:stretch>
            <a:fillRect/>
          </a:stretch>
        </p:blipFill>
        <p:spPr>
          <a:xfrm>
            <a:off x="345191" y="3771931"/>
            <a:ext cx="4005632" cy="2998982"/>
          </a:xfrm>
          <a:prstGeom prst="rect">
            <a:avLst/>
          </a:prstGeom>
        </p:spPr>
      </p:pic>
      <p:pic>
        <p:nvPicPr>
          <p:cNvPr id="10" name="그림 9"/>
          <p:cNvPicPr>
            <a:picLocks noChangeAspect="1"/>
          </p:cNvPicPr>
          <p:nvPr/>
        </p:nvPicPr>
        <p:blipFill rotWithShape="1">
          <a:blip r:embed="rId6"/>
          <a:srcRect l="12680" t="17840" r="33270" b="20000"/>
          <a:stretch>
            <a:fillRect/>
          </a:stretch>
        </p:blipFill>
        <p:spPr>
          <a:xfrm>
            <a:off x="3876930" y="3771931"/>
            <a:ext cx="4635646" cy="2998979"/>
          </a:xfrm>
          <a:prstGeom prst="rect">
            <a:avLst/>
          </a:prstGeom>
        </p:spPr>
      </p:pic>
      <p:pic>
        <p:nvPicPr>
          <p:cNvPr id="11" name="그림 10"/>
          <p:cNvPicPr>
            <a:picLocks noChangeAspect="1"/>
          </p:cNvPicPr>
          <p:nvPr/>
        </p:nvPicPr>
        <p:blipFill rotWithShape="1">
          <a:blip r:embed="rId7"/>
          <a:stretch>
            <a:fillRect/>
          </a:stretch>
        </p:blipFill>
        <p:spPr>
          <a:xfrm>
            <a:off x="4694030" y="1670305"/>
            <a:ext cx="3822307" cy="172553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 presetClass="entr" presetSubtype="1" fill="hold" grpId="1"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250"/>
                                        <p:tgtEl>
                                          <p:spTgt spid="2"/>
                                        </p:tgtEl>
                                      </p:cBhvr>
                                    </p:animEffect>
                                  </p:childTnLst>
                                </p:cTn>
                              </p:par>
                              <p:par>
                                <p:cTn id="15" presetID="2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1"/>
    </p:bldLst>
  </p:timing>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자동 완성</a:t>
            </a: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 </a:t>
            </a: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인덱스</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51" name="그림 5"/>
          <p:cNvPicPr>
            <a:picLocks noChangeAspect="1"/>
          </p:cNvPicPr>
          <p:nvPr/>
        </p:nvPicPr>
        <p:blipFill rotWithShape="1">
          <a:blip r:embed="rId5"/>
          <a:stretch>
            <a:fillRect/>
          </a:stretch>
        </p:blipFill>
        <p:spPr>
          <a:xfrm>
            <a:off x="655455" y="1906717"/>
            <a:ext cx="2162360" cy="1290961"/>
          </a:xfrm>
          <a:prstGeom prst="rect">
            <a:avLst/>
          </a:prstGeom>
        </p:spPr>
      </p:pic>
      <p:pic>
        <p:nvPicPr>
          <p:cNvPr id="52" name="그림 7"/>
          <p:cNvPicPr>
            <a:picLocks noChangeAspect="1"/>
          </p:cNvPicPr>
          <p:nvPr/>
        </p:nvPicPr>
        <p:blipFill rotWithShape="1">
          <a:blip r:embed="rId6"/>
          <a:stretch>
            <a:fillRect/>
          </a:stretch>
        </p:blipFill>
        <p:spPr>
          <a:xfrm>
            <a:off x="3011467" y="1924937"/>
            <a:ext cx="2715391" cy="4933063"/>
          </a:xfrm>
          <a:prstGeom prst="rect">
            <a:avLst/>
          </a:prstGeom>
        </p:spPr>
      </p:pic>
      <p:pic>
        <p:nvPicPr>
          <p:cNvPr id="53" name="그림 9"/>
          <p:cNvPicPr>
            <a:picLocks noChangeAspect="1"/>
          </p:cNvPicPr>
          <p:nvPr/>
        </p:nvPicPr>
        <p:blipFill rotWithShape="1">
          <a:blip r:embed="rId7"/>
          <a:stretch>
            <a:fillRect/>
          </a:stretch>
        </p:blipFill>
        <p:spPr>
          <a:xfrm>
            <a:off x="5924187" y="1241765"/>
            <a:ext cx="2591108" cy="5587351"/>
          </a:xfrm>
          <a:prstGeom prst="rect">
            <a:avLst/>
          </a:prstGeom>
        </p:spPr>
      </p:pic>
      <p:sp>
        <p:nvSpPr>
          <p:cNvPr id="54" name=""/>
          <p:cNvSpPr txBox="1"/>
          <p:nvPr/>
        </p:nvSpPr>
        <p:spPr>
          <a:xfrm>
            <a:off x="721177" y="1316899"/>
            <a:ext cx="4572001" cy="567146"/>
          </a:xfrm>
          <a:prstGeom prst="rect">
            <a:avLst/>
          </a:prstGeom>
        </p:spPr>
        <p:txBody>
          <a:bodyPr wrap="square">
            <a:spAutoFit/>
          </a:bodyPr>
          <a:p>
            <a:pPr lvl="0" algn="ctr">
              <a:lnSpc>
                <a:spcPct val="150000"/>
              </a:lnSpc>
              <a:defRPr/>
            </a:pPr>
            <a:r>
              <a:rPr lang="ko-KR" altLang="en-US" sz="2100" b="1">
                <a:solidFill>
                  <a:schemeClr val="lt1"/>
                </a:solidFill>
              </a:rPr>
              <a:t>인덱스에서 </a:t>
            </a:r>
            <a:r>
              <a:rPr lang="en-US" altLang="ko-KR" sz="2100" b="1">
                <a:solidFill>
                  <a:schemeClr val="lt1"/>
                </a:solidFill>
              </a:rPr>
              <a:t>place</a:t>
            </a:r>
            <a:r>
              <a:rPr lang="ko-KR" altLang="en-US" sz="2100" b="1">
                <a:solidFill>
                  <a:schemeClr val="lt1"/>
                </a:solidFill>
              </a:rPr>
              <a:t>만 검색</a:t>
            </a:r>
            <a:endParaRPr lang="ko-KR" altLang="en-US" sz="2100" b="1">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자동 완성</a:t>
            </a: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 </a:t>
            </a: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인덱스</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54" name=""/>
          <p:cNvSpPr txBox="1"/>
          <p:nvPr/>
        </p:nvSpPr>
        <p:spPr>
          <a:xfrm>
            <a:off x="721176" y="1316899"/>
            <a:ext cx="6300108" cy="1052921"/>
          </a:xfrm>
          <a:prstGeom prst="rect">
            <a:avLst/>
          </a:prstGeom>
        </p:spPr>
        <p:txBody>
          <a:bodyPr wrap="square">
            <a:spAutoFit/>
          </a:bodyPr>
          <a:p>
            <a:pPr lvl="0" algn="ctr">
              <a:lnSpc>
                <a:spcPct val="150000"/>
              </a:lnSpc>
              <a:defRPr/>
            </a:pPr>
            <a:r>
              <a:rPr lang="ko-KR" altLang="en-US" sz="2100" b="1">
                <a:solidFill>
                  <a:schemeClr val="lt1"/>
                </a:solidFill>
              </a:rPr>
              <a:t>기존 인덱스에서 </a:t>
            </a:r>
            <a:r>
              <a:rPr lang="en-US" altLang="ko-KR" sz="2100" b="1">
                <a:solidFill>
                  <a:schemeClr val="lt1"/>
                </a:solidFill>
              </a:rPr>
              <a:t>'autocomplete' </a:t>
            </a:r>
            <a:r>
              <a:rPr lang="ko-KR" altLang="en-US" sz="2100" b="1">
                <a:solidFill>
                  <a:schemeClr val="lt1"/>
                </a:solidFill>
              </a:rPr>
              <a:t>인덱스로 </a:t>
            </a:r>
            <a:endParaRPr lang="ko-KR" altLang="en-US" sz="2100" b="1">
              <a:solidFill>
                <a:schemeClr val="lt1"/>
              </a:solidFill>
            </a:endParaRPr>
          </a:p>
          <a:p>
            <a:pPr lvl="0" algn="ctr">
              <a:lnSpc>
                <a:spcPct val="150000"/>
              </a:lnSpc>
              <a:defRPr/>
            </a:pPr>
            <a:r>
              <a:rPr lang="ko-KR" altLang="en-US" sz="2100" b="1">
                <a:solidFill>
                  <a:schemeClr val="lt1"/>
                </a:solidFill>
              </a:rPr>
              <a:t>데이터 복사 및 자동 완성을 위한 데이터 설정</a:t>
            </a:r>
            <a:endParaRPr lang="ko-KR" altLang="en-US" sz="2100" b="1">
              <a:solidFill>
                <a:schemeClr val="lt1"/>
              </a:solidFill>
            </a:endParaRPr>
          </a:p>
        </p:txBody>
      </p:sp>
      <p:pic>
        <p:nvPicPr>
          <p:cNvPr id="55" name="그림 4"/>
          <p:cNvPicPr>
            <a:picLocks noChangeAspect="1"/>
          </p:cNvPicPr>
          <p:nvPr/>
        </p:nvPicPr>
        <p:blipFill rotWithShape="1">
          <a:blip r:embed="rId5"/>
          <a:stretch>
            <a:fillRect/>
          </a:stretch>
        </p:blipFill>
        <p:spPr>
          <a:xfrm>
            <a:off x="723363" y="2513129"/>
            <a:ext cx="7697274" cy="2988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자동 완성</a:t>
            </a: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 </a:t>
            </a: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인덱스</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sp>
        <p:nvSpPr>
          <p:cNvPr id="54" name=""/>
          <p:cNvSpPr txBox="1"/>
          <p:nvPr/>
        </p:nvSpPr>
        <p:spPr>
          <a:xfrm>
            <a:off x="966104" y="1765934"/>
            <a:ext cx="5851072" cy="1052921"/>
          </a:xfrm>
          <a:prstGeom prst="rect">
            <a:avLst/>
          </a:prstGeom>
        </p:spPr>
        <p:txBody>
          <a:bodyPr wrap="square">
            <a:spAutoFit/>
          </a:bodyPr>
          <a:p>
            <a:pPr lvl="0">
              <a:lnSpc>
                <a:spcPct val="150000"/>
              </a:lnSpc>
              <a:defRPr/>
            </a:pPr>
            <a:r>
              <a:rPr lang="en-US" altLang="ko-KR" sz="2100" b="1">
                <a:solidFill>
                  <a:schemeClr val="lt1"/>
                </a:solidFill>
              </a:rPr>
              <a:t>'autocomplete' </a:t>
            </a:r>
            <a:r>
              <a:rPr lang="ko-KR" altLang="en-US" sz="2100" b="1">
                <a:solidFill>
                  <a:schemeClr val="lt1"/>
                </a:solidFill>
              </a:rPr>
              <a:t>인덱스에서 </a:t>
            </a:r>
            <a:endParaRPr lang="ko-KR" altLang="en-US" sz="2100" b="1">
              <a:solidFill>
                <a:schemeClr val="lt1"/>
              </a:solidFill>
            </a:endParaRPr>
          </a:p>
          <a:p>
            <a:pPr lvl="0">
              <a:lnSpc>
                <a:spcPct val="150000"/>
              </a:lnSpc>
              <a:defRPr/>
            </a:pPr>
            <a:r>
              <a:rPr lang="ko-KR" altLang="en-US" sz="2100" b="1">
                <a:solidFill>
                  <a:schemeClr val="lt1"/>
                </a:solidFill>
              </a:rPr>
              <a:t>자동 완성 검색</a:t>
            </a:r>
            <a:endParaRPr lang="ko-KR" altLang="en-US" sz="2100" b="1">
              <a:solidFill>
                <a:schemeClr val="lt1"/>
              </a:solidFill>
            </a:endParaRPr>
          </a:p>
        </p:txBody>
      </p:sp>
      <p:pic>
        <p:nvPicPr>
          <p:cNvPr id="56" name="그림 2"/>
          <p:cNvPicPr>
            <a:picLocks noChangeAspect="1"/>
          </p:cNvPicPr>
          <p:nvPr/>
        </p:nvPicPr>
        <p:blipFill rotWithShape="1">
          <a:blip r:embed="rId5"/>
          <a:stretch>
            <a:fillRect/>
          </a:stretch>
        </p:blipFill>
        <p:spPr>
          <a:xfrm>
            <a:off x="353786" y="3127592"/>
            <a:ext cx="5832025" cy="1981477"/>
          </a:xfrm>
          <a:prstGeom prst="rect">
            <a:avLst/>
          </a:prstGeom>
        </p:spPr>
      </p:pic>
      <p:pic>
        <p:nvPicPr>
          <p:cNvPr id="57" name="그림 5"/>
          <p:cNvPicPr>
            <a:picLocks noChangeAspect="1"/>
          </p:cNvPicPr>
          <p:nvPr/>
        </p:nvPicPr>
        <p:blipFill rotWithShape="1">
          <a:blip r:embed="rId6"/>
          <a:stretch>
            <a:fillRect/>
          </a:stretch>
        </p:blipFill>
        <p:spPr>
          <a:xfrm>
            <a:off x="5527138" y="1362391"/>
            <a:ext cx="3519350" cy="54956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검색 자동 완성</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58" name=""/>
          <p:cNvPicPr>
            <a:picLocks noChangeAspect="1"/>
          </p:cNvPicPr>
          <p:nvPr/>
        </p:nvPicPr>
        <p:blipFill rotWithShape="1">
          <a:blip r:embed="rId5"/>
          <a:stretch>
            <a:fillRect/>
          </a:stretch>
        </p:blipFill>
        <p:spPr>
          <a:xfrm>
            <a:off x="0" y="2083230"/>
            <a:ext cx="9144000" cy="3999161"/>
          </a:xfrm>
          <a:prstGeom prst="rect">
            <a:avLst/>
          </a:prstGeom>
        </p:spPr>
      </p:pic>
      <p:pic>
        <p:nvPicPr>
          <p:cNvPr id="59" name=""/>
          <p:cNvPicPr>
            <a:picLocks noChangeAspect="1"/>
          </p:cNvPicPr>
          <p:nvPr/>
        </p:nvPicPr>
        <p:blipFill rotWithShape="1">
          <a:blip r:embed="rId6"/>
          <a:stretch>
            <a:fillRect/>
          </a:stretch>
        </p:blipFill>
        <p:spPr>
          <a:xfrm>
            <a:off x="4776106" y="1541381"/>
            <a:ext cx="3562847" cy="2200582"/>
          </a:xfrm>
          <a:prstGeom prst="wedgeEllipseCallout">
            <a:avLst>
              <a:gd name="adj1" fmla="val -48224"/>
              <a:gd name="adj2" fmla="val 66851"/>
            </a:avLst>
          </a:prstGeom>
          <a:ln w="190500">
            <a:solidFill>
              <a:srgbClr val="ff6600"/>
            </a:solid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여행지 추천 기능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4" name=""/>
          <p:cNvPicPr>
            <a:picLocks noChangeAspect="1"/>
          </p:cNvPicPr>
          <p:nvPr/>
        </p:nvPicPr>
        <p:blipFill rotWithShape="1">
          <a:blip r:embed="rId5"/>
          <a:stretch>
            <a:fillRect/>
          </a:stretch>
        </p:blipFill>
        <p:spPr>
          <a:xfrm>
            <a:off x="5131250" y="4689927"/>
            <a:ext cx="2990850" cy="1524000"/>
          </a:xfrm>
          <a:prstGeom prst="rect">
            <a:avLst/>
          </a:prstGeom>
        </p:spPr>
      </p:pic>
      <p:pic>
        <p:nvPicPr>
          <p:cNvPr id="65" name=""/>
          <p:cNvPicPr>
            <a:picLocks noChangeAspect="1"/>
          </p:cNvPicPr>
          <p:nvPr/>
        </p:nvPicPr>
        <p:blipFill rotWithShape="1">
          <a:blip r:embed="rId6"/>
          <a:stretch>
            <a:fillRect/>
          </a:stretch>
        </p:blipFill>
        <p:spPr>
          <a:xfrm>
            <a:off x="2575352" y="1918093"/>
            <a:ext cx="3993296" cy="1742227"/>
          </a:xfrm>
          <a:prstGeom prst="rect">
            <a:avLst/>
          </a:prstGeom>
        </p:spPr>
      </p:pic>
      <p:pic>
        <p:nvPicPr>
          <p:cNvPr id="66" name="그림 50"/>
          <p:cNvPicPr>
            <a:picLocks noChangeAspect="1"/>
          </p:cNvPicPr>
          <p:nvPr/>
        </p:nvPicPr>
        <p:blipFill rotWithShape="1">
          <a:blip r:embed="rId7"/>
          <a:stretch>
            <a:fillRect/>
          </a:stretch>
        </p:blipFill>
        <p:spPr>
          <a:xfrm>
            <a:off x="1171234" y="4922466"/>
            <a:ext cx="3022514" cy="943327"/>
          </a:xfrm>
          <a:prstGeom prst="rect">
            <a:avLst/>
          </a:prstGeom>
        </p:spPr>
      </p:pic>
      <p:sp>
        <p:nvSpPr>
          <p:cNvPr id="70" name=""/>
          <p:cNvSpPr/>
          <p:nvPr/>
        </p:nvSpPr>
        <p:spPr>
          <a:xfrm>
            <a:off x="3421062" y="3127375"/>
            <a:ext cx="2301874" cy="3302000"/>
          </a:xfrm>
          <a:prstGeom prst="circularArrow">
            <a:avLst>
              <a:gd name="adj1" fmla="val 12500"/>
              <a:gd name="adj2" fmla="val 1142319"/>
              <a:gd name="adj3" fmla="val 20457681"/>
              <a:gd name="adj4" fmla="val 10800000"/>
              <a:gd name="adj5" fmla="val 12500"/>
            </a:avLst>
          </a:prstGeom>
          <a:solidFill>
            <a:srgbClr val="ff000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endParaRPr lang="ko-KR"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여행지 추천 기능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2" name=""/>
          <p:cNvPicPr>
            <a:picLocks noChangeAspect="1"/>
          </p:cNvPicPr>
          <p:nvPr/>
        </p:nvPicPr>
        <p:blipFill rotWithShape="1">
          <a:blip r:embed="rId5"/>
          <a:stretch>
            <a:fillRect/>
          </a:stretch>
        </p:blipFill>
        <p:spPr>
          <a:xfrm>
            <a:off x="683569" y="2138182"/>
            <a:ext cx="3449789" cy="3280326"/>
          </a:xfrm>
          <a:prstGeom prst="rect">
            <a:avLst/>
          </a:prstGeom>
        </p:spPr>
      </p:pic>
      <p:pic>
        <p:nvPicPr>
          <p:cNvPr id="63" name=""/>
          <p:cNvPicPr>
            <a:picLocks noChangeAspect="1"/>
          </p:cNvPicPr>
          <p:nvPr/>
        </p:nvPicPr>
        <p:blipFill rotWithShape="1">
          <a:blip r:embed="rId6"/>
          <a:stretch>
            <a:fillRect/>
          </a:stretch>
        </p:blipFill>
        <p:spPr>
          <a:xfrm>
            <a:off x="4234980" y="1306596"/>
            <a:ext cx="3477110" cy="5306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여행지 추천 기능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7" name=""/>
          <p:cNvPicPr>
            <a:picLocks noChangeAspect="1"/>
          </p:cNvPicPr>
          <p:nvPr/>
        </p:nvPicPr>
        <p:blipFill rotWithShape="1">
          <a:blip r:embed="rId5"/>
          <a:stretch>
            <a:fillRect/>
          </a:stretch>
        </p:blipFill>
        <p:spPr>
          <a:xfrm>
            <a:off x="-174624" y="1317726"/>
            <a:ext cx="9318625" cy="5841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746994"/>
            <a:ext cx="2960915"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183085" y="746994"/>
            <a:ext cx="2960915" cy="408268"/>
            <a:chOff x="8244113" y="589591"/>
            <a:chExt cx="3947887" cy="544357"/>
          </a:xfrm>
        </p:grpSpPr>
        <p:pic>
          <p:nvPicPr>
            <p:cNvPr id="6" name="图片 5"/>
            <p:cNvPicPr>
              <a:picLocks noChangeAspect="1"/>
            </p:cNvPicPr>
            <p:nvPr/>
          </p:nvPicPr>
          <p:blipFill rotWithShape="1">
            <a:blip r:embed="rId2"/>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83425" y="541977"/>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사이트 설명</a:t>
            </a:r>
            <a:endParaRPr lang="en-US" altLang="zh-CN"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
        <p:nvSpPr>
          <p:cNvPr id="37" name="文本框 44"/>
          <p:cNvSpPr txBox="1"/>
          <p:nvPr/>
        </p:nvSpPr>
        <p:spPr>
          <a:xfrm>
            <a:off x="1400699" y="2639733"/>
            <a:ext cx="6342602" cy="2716065"/>
          </a:xfrm>
          <a:prstGeom prst="rect">
            <a:avLst/>
          </a:prstGeom>
          <a:noFill/>
        </p:spPr>
        <p:txBody>
          <a:bodyPr wrap="square">
            <a:spAutoFit/>
          </a:bodyPr>
          <a:lstStyle/>
          <a:p>
            <a:pPr algn="just">
              <a:lnSpc>
                <a:spcPct val="150000"/>
              </a:lnSpc>
              <a:defRPr/>
            </a:pP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국내 여행 전 유명 여행지를 알고 싶을 때</a:t>
            </a:r>
          </a:p>
          <a:p>
            <a:pPr algn="just">
              <a:lnSpc>
                <a:spcPct val="150000"/>
              </a:lnSpc>
              <a:defRPr/>
            </a:pPr>
            <a:endPar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여행지별 다른 사람의 리뷰나 주변 맛집 등의 정보를 알고 싶을 때</a:t>
            </a:r>
          </a:p>
          <a:p>
            <a:pPr algn="just">
              <a:lnSpc>
                <a:spcPct val="150000"/>
              </a:lnSpc>
              <a:defRPr/>
            </a:pPr>
            <a:endPar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여행지를 찾아보면서 지도 어플과 </a:t>
            </a:r>
            <a:r>
              <a:rPr lang="ko-KR" altLang="en-US" sz="1650" b="1" dirty="0" err="1">
                <a:solidFill>
                  <a:schemeClr val="lt1"/>
                </a:solidFill>
                <a:effectLst>
                  <a:outerShdw blurRad="76200" dist="76200" dir="8100000" algn="ctr" rotWithShape="0">
                    <a:srgbClr val="000000">
                      <a:alpha val="50000"/>
                    </a:srgbClr>
                  </a:outerShdw>
                </a:effectLst>
                <a:latin typeface="에스코어 드림 5 Medium"/>
                <a:ea typeface="에스코어 드림 5 Medium"/>
              </a:rPr>
              <a:t>번갈아가며</a:t>
            </a: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 보기 귀찮을 때</a:t>
            </a:r>
          </a:p>
          <a:p>
            <a:pPr algn="just">
              <a:lnSpc>
                <a:spcPct val="150000"/>
              </a:lnSpc>
              <a:defRPr/>
            </a:pPr>
            <a:endPar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endParaRPr>
          </a:p>
          <a:p>
            <a:pPr algn="just">
              <a:lnSpc>
                <a:spcPct val="150000"/>
              </a:lnSpc>
              <a:defRPr/>
            </a:pPr>
            <a:r>
              <a:rPr lang="ko-KR" altLang="en-US" sz="16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내가 가고 싶은 여행지의 동선을 확인하고 싶을 때</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1"/>
    </p:bldLst>
  </p:timing>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여행지 추천 기능</a:t>
            </a:r>
            <a:endParaRPr xmlns:mc="http://schemas.openxmlformats.org/markup-compatibility/2006" xmlns:hp="http://schemas.haansoft.com/office/presentation/8.0" lang="ko-KR" altLang="en-US"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5" name=""/>
          <p:cNvPicPr>
            <a:picLocks noChangeAspect="1"/>
          </p:cNvPicPr>
          <p:nvPr/>
        </p:nvPicPr>
        <p:blipFill rotWithShape="1">
          <a:blip r:embed="rId5"/>
          <a:stretch>
            <a:fillRect/>
          </a:stretch>
        </p:blipFill>
        <p:spPr>
          <a:xfrm>
            <a:off x="0" y="1190625"/>
            <a:ext cx="4297146" cy="5048251"/>
          </a:xfrm>
          <a:prstGeom prst="rect">
            <a:avLst/>
          </a:prstGeom>
        </p:spPr>
      </p:pic>
      <p:pic>
        <p:nvPicPr>
          <p:cNvPr id="66" name=""/>
          <p:cNvPicPr>
            <a:picLocks noChangeAspect="1"/>
          </p:cNvPicPr>
          <p:nvPr/>
        </p:nvPicPr>
        <p:blipFill rotWithShape="1">
          <a:blip r:embed="rId6"/>
          <a:stretch>
            <a:fillRect/>
          </a:stretch>
        </p:blipFill>
        <p:spPr>
          <a:xfrm>
            <a:off x="4306202" y="1206499"/>
            <a:ext cx="4837798" cy="6302374"/>
          </a:xfrm>
          <a:prstGeom prst="rect">
            <a:avLst/>
          </a:prstGeom>
        </p:spPr>
      </p:pic>
      <p:sp>
        <p:nvSpPr>
          <p:cNvPr id="68" name=""/>
          <p:cNvSpPr/>
          <p:nvPr/>
        </p:nvSpPr>
        <p:spPr>
          <a:xfrm>
            <a:off x="3825875" y="3429000"/>
            <a:ext cx="746124" cy="1349374"/>
          </a:xfrm>
          <a:prstGeom prst="rightArrow">
            <a:avLst>
              <a:gd name="adj1" fmla="val 50000"/>
              <a:gd name="adj2" fmla="val 50000"/>
            </a:avLst>
          </a:prstGeom>
          <a:solidFill>
            <a:srgbClr val="ff000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480130" y="502715"/>
            <a:ext cx="4183740" cy="771729"/>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xmlns:mc="http://schemas.openxmlformats.org/markup-compatibility/2006" xmlns:hp="http://schemas.haansoft.com/office/presentation/8.0" lang="ko-KR" altLang="en-US"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수업을 마치며</a:t>
            </a:r>
            <a:r>
              <a:rPr xmlns:mc="http://schemas.openxmlformats.org/markup-compatibility/2006" xmlns:hp="http://schemas.haansoft.com/office/presentation/8.0" lang="en-US" altLang="ko-KR" sz="3000" mc:Ignorable="hp" hp:hslEmbossed="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a:t>
            </a:r>
            <a:endParaRPr xmlns:mc="http://schemas.openxmlformats.org/markup-compatibility/2006" xmlns:hp="http://schemas.haansoft.com/office/presentation/8.0" lang="en-US" altLang="ko-KR" sz="3000" mc:Ignorable="hp" hp:hslEmbossed="0">
              <a:latin typeface="여기어때 잘난체"/>
              <a:ea typeface="여기어때 잘난체"/>
            </a:endParaRPr>
          </a:p>
        </p:txBody>
      </p:sp>
      <p:grpSp>
        <p:nvGrpSpPr>
          <p:cNvPr id="2" name="组合 12"/>
          <p:cNvGrpSpPr/>
          <p:nvPr/>
        </p:nvGrpSpPr>
        <p:grpSpPr>
          <a:xfrm rot="0">
            <a:off x="-414068" y="716890"/>
            <a:ext cx="2762075" cy="402203"/>
            <a:chOff x="0" y="556211"/>
            <a:chExt cx="3947309" cy="536271"/>
          </a:xfrm>
        </p:grpSpPr>
        <p:cxnSp>
          <p:nvCxnSpPr>
            <p:cNvPr id="3" name="直接连接符 8"/>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rotWithShape="1">
            <a:blip r:embed="rId3"/>
            <a:stretch>
              <a:fillRect/>
            </a:stretch>
          </p:blipFill>
          <p:spPr>
            <a:xfrm flipH="1">
              <a:off x="3334470" y="556211"/>
              <a:ext cx="612839" cy="536271"/>
            </a:xfrm>
            <a:prstGeom prst="rect">
              <a:avLst/>
            </a:prstGeom>
          </p:spPr>
        </p:pic>
      </p:grpSp>
      <p:grpSp>
        <p:nvGrpSpPr>
          <p:cNvPr id="5" name="组合 14"/>
          <p:cNvGrpSpPr/>
          <p:nvPr/>
        </p:nvGrpSpPr>
        <p:grpSpPr>
          <a:xfrm rot="0">
            <a:off x="6976061" y="725000"/>
            <a:ext cx="2762279" cy="402203"/>
            <a:chOff x="8244401" y="553613"/>
            <a:chExt cx="3947599" cy="536271"/>
          </a:xfrm>
        </p:grpSpPr>
        <p:cxnSp>
          <p:nvCxnSpPr>
            <p:cNvPr id="6" name="直接连接符 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32"/>
            <p:cNvPicPr>
              <a:picLocks noChangeAspect="1"/>
            </p:cNvPicPr>
            <p:nvPr/>
          </p:nvPicPr>
          <p:blipFill rotWithShape="1">
            <a:blip r:embed="rId4"/>
            <a:stretch>
              <a:fillRect/>
            </a:stretch>
          </p:blipFill>
          <p:spPr>
            <a:xfrm>
              <a:off x="8244401" y="553613"/>
              <a:ext cx="612839" cy="536271"/>
            </a:xfrm>
            <a:prstGeom prst="rect">
              <a:avLst/>
            </a:prstGeom>
          </p:spPr>
        </p:pic>
      </p:grpSp>
      <p:pic>
        <p:nvPicPr>
          <p:cNvPr id="69" name=""/>
          <p:cNvPicPr>
            <a:picLocks noChangeAspect="1"/>
          </p:cNvPicPr>
          <p:nvPr/>
        </p:nvPicPr>
        <p:blipFill rotWithShape="1">
          <a:blip r:embed="rId5"/>
          <a:stretch>
            <a:fillRect/>
          </a:stretch>
        </p:blipFill>
        <p:spPr>
          <a:xfrm>
            <a:off x="396655" y="1871465"/>
            <a:ext cx="5032814" cy="4529532"/>
          </a:xfrm>
          <a:prstGeom prst="rect">
            <a:avLst/>
          </a:prstGeom>
        </p:spPr>
      </p:pic>
      <p:sp>
        <p:nvSpPr>
          <p:cNvPr id="70" name=""/>
          <p:cNvSpPr txBox="1"/>
          <p:nvPr/>
        </p:nvSpPr>
        <p:spPr>
          <a:xfrm>
            <a:off x="5483678" y="2186599"/>
            <a:ext cx="3453948" cy="3450296"/>
          </a:xfrm>
          <a:prstGeom prst="rect">
            <a:avLst/>
          </a:prstGeom>
        </p:spPr>
        <p:txBody>
          <a:bodyPr wrap="square">
            <a:spAutoFit/>
          </a:bodyPr>
          <a:lstStyle/>
          <a:p>
            <a:pPr lvl="0">
              <a:lnSpc>
                <a:spcPct val="150000"/>
              </a:lnSpc>
              <a:defRPr/>
            </a:pPr>
            <a:r>
              <a:rPr lang="ko-KR" altLang="en-US" sz="2100" b="1">
                <a:solidFill>
                  <a:schemeClr val="lt1"/>
                </a:solidFill>
              </a:rPr>
              <a:t>개발자란</a:t>
            </a:r>
            <a:r>
              <a:rPr lang="en-US" altLang="ko-KR" sz="2100" b="1">
                <a:solidFill>
                  <a:schemeClr val="lt1"/>
                </a:solidFill>
              </a:rPr>
              <a:t>..</a:t>
            </a:r>
            <a:endParaRPr lang="en-US" altLang="ko-KR" sz="2100" b="1">
              <a:solidFill>
                <a:schemeClr val="lt1"/>
              </a:solidFill>
            </a:endParaRPr>
          </a:p>
          <a:p>
            <a:pPr lvl="0">
              <a:lnSpc>
                <a:spcPct val="150000"/>
              </a:lnSpc>
              <a:defRPr/>
            </a:pPr>
            <a:endParaRPr lang="ko-KR" altLang="en-US" sz="2100" b="1">
              <a:solidFill>
                <a:schemeClr val="lt1"/>
              </a:solidFill>
            </a:endParaRPr>
          </a:p>
          <a:p>
            <a:pPr lvl="0">
              <a:lnSpc>
                <a:spcPct val="150000"/>
              </a:lnSpc>
              <a:defRPr/>
            </a:pPr>
            <a:r>
              <a:rPr lang="ko-KR" altLang="en-US" sz="2100" b="1">
                <a:solidFill>
                  <a:schemeClr val="lt1"/>
                </a:solidFill>
              </a:rPr>
              <a:t>상대방의 생각을 이해하고</a:t>
            </a:r>
            <a:endParaRPr lang="ko-KR" altLang="en-US" sz="2100" b="1">
              <a:solidFill>
                <a:schemeClr val="lt1"/>
              </a:solidFill>
            </a:endParaRPr>
          </a:p>
          <a:p>
            <a:pPr lvl="0">
              <a:lnSpc>
                <a:spcPct val="150000"/>
              </a:lnSpc>
              <a:defRPr/>
            </a:pPr>
            <a:r>
              <a:rPr lang="ko-KR" altLang="en-US" sz="2100" b="1">
                <a:solidFill>
                  <a:schemeClr val="lt1"/>
                </a:solidFill>
              </a:rPr>
              <a:t>똑같이 생각해내는 능력</a:t>
            </a:r>
            <a:endParaRPr lang="ko-KR" altLang="en-US" sz="2100" b="1">
              <a:solidFill>
                <a:schemeClr val="lt1"/>
              </a:solidFill>
            </a:endParaRPr>
          </a:p>
          <a:p>
            <a:pPr lvl="0">
              <a:lnSpc>
                <a:spcPct val="150000"/>
              </a:lnSpc>
              <a:defRPr/>
            </a:pPr>
            <a:endParaRPr lang="ko-KR" altLang="en-US" sz="2100" b="1">
              <a:solidFill>
                <a:schemeClr val="lt1"/>
              </a:solidFill>
            </a:endParaRPr>
          </a:p>
          <a:p>
            <a:pPr lvl="0">
              <a:lnSpc>
                <a:spcPct val="150000"/>
              </a:lnSpc>
              <a:defRPr/>
            </a:pPr>
            <a:r>
              <a:rPr lang="ko-KR" altLang="en-US" sz="2100" b="1">
                <a:solidFill>
                  <a:schemeClr val="lt1"/>
                </a:solidFill>
              </a:rPr>
              <a:t>그 생각을 코드로 </a:t>
            </a:r>
            <a:endParaRPr lang="ko-KR" altLang="en-US" sz="2100" b="1">
              <a:solidFill>
                <a:schemeClr val="lt1"/>
              </a:solidFill>
            </a:endParaRPr>
          </a:p>
          <a:p>
            <a:pPr lvl="0">
              <a:lnSpc>
                <a:spcPct val="150000"/>
              </a:lnSpc>
              <a:defRPr/>
            </a:pPr>
            <a:r>
              <a:rPr lang="ko-KR" altLang="en-US" sz="2100" b="1">
                <a:solidFill>
                  <a:schemeClr val="lt1"/>
                </a:solidFill>
              </a:rPr>
              <a:t>구현시키는 능력</a:t>
            </a:r>
            <a:endParaRPr lang="ko-KR" altLang="en-US" sz="2100" b="1">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250"/>
                                        <p:tgtEl>
                                          <p:spTgt spid="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tretch>
            <a:fillRect/>
          </a:stretch>
        </p:blipFill>
        <p:spPr>
          <a:xfrm>
            <a:off x="3041167" y="1951196"/>
            <a:ext cx="3464413" cy="3537093"/>
          </a:xfrm>
          <a:prstGeom prst="rect">
            <a:avLst/>
          </a:prstGeom>
        </p:spPr>
      </p:pic>
      <p:pic>
        <p:nvPicPr>
          <p:cNvPr id="10" name="图片 9"/>
          <p:cNvPicPr>
            <a:picLocks noChangeAspect="1"/>
          </p:cNvPicPr>
          <p:nvPr/>
        </p:nvPicPr>
        <p:blipFill rotWithShape="1">
          <a:blip r:embed="rId3"/>
          <a:stretch>
            <a:fillRect/>
          </a:stretch>
        </p:blipFill>
        <p:spPr>
          <a:xfrm>
            <a:off x="3340309" y="2641687"/>
            <a:ext cx="921730" cy="937987"/>
          </a:xfrm>
          <a:prstGeom prst="rect">
            <a:avLst/>
          </a:prstGeom>
        </p:spPr>
      </p:pic>
      <p:pic>
        <p:nvPicPr>
          <p:cNvPr id="9" name="图片 8"/>
          <p:cNvPicPr>
            <a:picLocks noChangeAspect="1"/>
          </p:cNvPicPr>
          <p:nvPr/>
        </p:nvPicPr>
        <p:blipFill rotWithShape="1">
          <a:blip r:embed="rId4"/>
          <a:stretch>
            <a:fillRect/>
          </a:stretch>
        </p:blipFill>
        <p:spPr>
          <a:xfrm>
            <a:off x="2638421" y="2306701"/>
            <a:ext cx="3487814" cy="1880289"/>
          </a:xfrm>
          <a:prstGeom prst="rect">
            <a:avLst/>
          </a:prstGeom>
        </p:spPr>
      </p:pic>
      <p:pic>
        <p:nvPicPr>
          <p:cNvPr id="8" name="图片 7"/>
          <p:cNvPicPr>
            <a:picLocks noChangeAspect="1"/>
          </p:cNvPicPr>
          <p:nvPr/>
        </p:nvPicPr>
        <p:blipFill rotWithShape="1">
          <a:blip r:embed="rId5"/>
          <a:stretch>
            <a:fillRect/>
          </a:stretch>
        </p:blipFill>
        <p:spPr>
          <a:xfrm>
            <a:off x="4356435" y="1503061"/>
            <a:ext cx="1495834" cy="2195942"/>
          </a:xfrm>
          <a:prstGeom prst="rect">
            <a:avLst/>
          </a:prstGeom>
        </p:spPr>
      </p:pic>
      <p:pic>
        <p:nvPicPr>
          <p:cNvPr id="30" name="图片 29"/>
          <p:cNvPicPr>
            <a:picLocks noChangeAspect="1"/>
          </p:cNvPicPr>
          <p:nvPr/>
        </p:nvPicPr>
        <p:blipFill rotWithShape="1">
          <a:blip r:embed="rId6"/>
          <a:stretch>
            <a:fillRect/>
          </a:stretch>
        </p:blipFill>
        <p:spPr>
          <a:xfrm>
            <a:off x="7304921" y="3406852"/>
            <a:ext cx="490190" cy="438761"/>
          </a:xfrm>
          <a:prstGeom prst="rect">
            <a:avLst/>
          </a:prstGeom>
        </p:spPr>
      </p:pic>
      <p:sp>
        <p:nvSpPr>
          <p:cNvPr id="2" name="文本框 14">
            <a:extLst>
              <a:ext uri="{FF2B5EF4-FFF2-40B4-BE49-F238E27FC236}">
                <a16:creationId xmlns:a16="http://schemas.microsoft.com/office/drawing/2014/main" id="{B76F242B-0BD8-481A-21E4-2C1AD59998BA}"/>
              </a:ext>
            </a:extLst>
          </p:cNvPr>
          <p:cNvSpPr txBox="1"/>
          <p:nvPr/>
        </p:nvSpPr>
        <p:spPr>
          <a:xfrm>
            <a:off x="4275755" y="2859173"/>
            <a:ext cx="3207545" cy="108382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just">
              <a:lnSpc>
                <a:spcPct val="150000"/>
              </a:lnSpc>
              <a:defRPr/>
            </a:pPr>
            <a:r>
              <a:rPr lang="en-US" altLang="ko-KR" sz="5175" b="0" dirty="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THANKS</a:t>
            </a:r>
            <a:endParaRPr lang="zh-CN" altLang="en-US" sz="5175" b="0" dirty="0">
              <a:ln w="9525">
                <a:solidFill>
                  <a:schemeClr val="lt1"/>
                </a:solidFill>
              </a:ln>
              <a:solidFill>
                <a:schemeClr val="lt1"/>
              </a:solidFill>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par>
                                <p:cTn id="15" presetID="47" presetClass="entr" presetSubtype="0" fill="hold"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2" presetClass="entr" presetSubtype="3" fill="hold"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000" fill="hold"/>
                                        <p:tgtEl>
                                          <p:spTgt spid="8"/>
                                        </p:tgtEl>
                                        <p:attrNameLst>
                                          <p:attrName>ppt_x</p:attrName>
                                        </p:attrNameLst>
                                      </p:cBhvr>
                                      <p:tavLst>
                                        <p:tav tm="0">
                                          <p:val>
                                            <p:strVal val="1+#ppt_w/2"/>
                                          </p:val>
                                        </p:tav>
                                        <p:tav tm="100000">
                                          <p:val>
                                            <p:strVal val="#ppt_x"/>
                                          </p:val>
                                        </p:tav>
                                      </p:tavLst>
                                    </p:anim>
                                    <p:anim calcmode="lin" valueType="num">
                                      <p:cBhvr additive="base">
                                        <p:cTn id="23" dur="2000" fill="hold"/>
                                        <p:tgtEl>
                                          <p:spTgt spid="8"/>
                                        </p:tgtEl>
                                        <p:attrNameLst>
                                          <p:attrName>ppt_y</p:attrName>
                                        </p:attrNameLst>
                                      </p:cBhvr>
                                      <p:tavLst>
                                        <p:tav tm="0">
                                          <p:val>
                                            <p:strVal val="0-#ppt_h/2"/>
                                          </p:val>
                                        </p:tav>
                                        <p:tav tm="100000">
                                          <p:val>
                                            <p:strVal val="#ppt_y"/>
                                          </p:val>
                                        </p:tav>
                                      </p:tavLst>
                                    </p:anim>
                                  </p:childTnLst>
                                </p:cTn>
                              </p:par>
                              <p:par>
                                <p:cTn id="24" presetID="53" presetClass="entr" presetSubtype="16" fill="hold" nodeType="withEffect">
                                  <p:stCondLst>
                                    <p:cond delay="1250"/>
                                  </p:stCondLst>
                                  <p:childTnLst>
                                    <p:set>
                                      <p:cBhvr>
                                        <p:cTn id="25" dur="1" fill="hold">
                                          <p:stCondLst>
                                            <p:cond delay="0"/>
                                          </p:stCondLst>
                                        </p:cTn>
                                        <p:tgtEl>
                                          <p:spTgt spid="8"/>
                                        </p:tgtEl>
                                        <p:attrNameLst>
                                          <p:attrName>style.visibility</p:attrName>
                                        </p:attrNameLst>
                                      </p:cBhvr>
                                      <p:to>
                                        <p:strVal val="visible"/>
                                      </p:to>
                                    </p:set>
                                    <p:anim calcmode="lin" valueType="num">
                                      <p:cBhvr>
                                        <p:cTn id="26" dur="2000" fill="hold"/>
                                        <p:tgtEl>
                                          <p:spTgt spid="8"/>
                                        </p:tgtEl>
                                        <p:attrNameLst>
                                          <p:attrName>ppt_w</p:attrName>
                                        </p:attrNameLst>
                                      </p:cBhvr>
                                      <p:tavLst>
                                        <p:tav tm="0">
                                          <p:val>
                                            <p:fltVal val="0"/>
                                          </p:val>
                                        </p:tav>
                                        <p:tav tm="100000">
                                          <p:val>
                                            <p:strVal val="#ppt_w"/>
                                          </p:val>
                                        </p:tav>
                                      </p:tavLst>
                                    </p:anim>
                                    <p:anim calcmode="lin" valueType="num">
                                      <p:cBhvr>
                                        <p:cTn id="27" dur="2000" fill="hold"/>
                                        <p:tgtEl>
                                          <p:spTgt spid="8"/>
                                        </p:tgtEl>
                                        <p:attrNameLst>
                                          <p:attrName>ppt_h</p:attrName>
                                        </p:attrNameLst>
                                      </p:cBhvr>
                                      <p:tavLst>
                                        <p:tav tm="0">
                                          <p:val>
                                            <p:fltVal val="0"/>
                                          </p:val>
                                        </p:tav>
                                        <p:tav tm="100000">
                                          <p:val>
                                            <p:strVal val="#ppt_h"/>
                                          </p:val>
                                        </p:tav>
                                      </p:tavLst>
                                    </p:anim>
                                    <p:animEffect transition="in" filter="fade">
                                      <p:cBhvr>
                                        <p:cTn id="28" dur="2000"/>
                                        <p:tgtEl>
                                          <p:spTgt spid="8"/>
                                        </p:tgtEl>
                                      </p:cBhvr>
                                    </p:animEffect>
                                  </p:childTnLst>
                                </p:cTn>
                              </p:par>
                            </p:childTnLst>
                          </p:cTn>
                        </p:par>
                        <p:par>
                          <p:cTn id="29" fill="hold">
                            <p:stCondLst>
                              <p:cond delay="4250"/>
                            </p:stCondLst>
                            <p:childTnLst>
                              <p:par>
                                <p:cTn id="30" presetID="35" presetClass="path" presetSubtype="0" accel="50000" decel="50000" fill="hold" nodeType="afterEffect">
                                  <p:stCondLst>
                                    <p:cond delay="0"/>
                                  </p:stCondLst>
                                  <p:childTnLst>
                                    <p:animMotion origin="layout" path="M 4.79167E-6 -1.48148E-6 L -0.25 -1.48148E-6 " pathEditMode="relative" ptsTypes="AA">
                                      <p:cBhvr>
                                        <p:cTn id="31" dur="2000" fill="hold"/>
                                        <p:tgtEl>
                                          <p:spTgt spid="7"/>
                                        </p:tgtEl>
                                        <p:attrNameLst>
                                          <p:attrName>ppt_x</p:attrName>
                                          <p:attrName>ppt_y</p:attrName>
                                        </p:attrNameLst>
                                      </p:cBhvr>
                                    </p:animMotion>
                                  </p:childTnLst>
                                </p:cTn>
                              </p:par>
                              <p:par>
                                <p:cTn id="32" presetID="35" presetClass="path" presetSubtype="0" accel="50000" decel="50000" fill="hold" nodeType="withEffect">
                                  <p:stCondLst>
                                    <p:cond delay="0"/>
                                  </p:stCondLst>
                                  <p:childTnLst>
                                    <p:animMotion origin="layout" path="M 3.33333E-6 -3.33333E-6 L -0.25 -3.33333E-6 " pathEditMode="relative" ptsTypes="AA">
                                      <p:cBhvr>
                                        <p:cTn id="33" dur="2000" fill="hold"/>
                                        <p:tgtEl>
                                          <p:spTgt spid="9"/>
                                        </p:tgtEl>
                                        <p:attrNameLst>
                                          <p:attrName>ppt_x</p:attrName>
                                          <p:attrName>ppt_y</p:attrName>
                                        </p:attrNameLst>
                                      </p:cBhvr>
                                    </p:animMotion>
                                  </p:childTnLst>
                                </p:cTn>
                              </p:par>
                              <p:par>
                                <p:cTn id="34" presetID="35" presetClass="path" presetSubtype="0" accel="50000" decel="50000" fill="hold" nodeType="withEffect">
                                  <p:stCondLst>
                                    <p:cond delay="0"/>
                                  </p:stCondLst>
                                  <p:childTnLst>
                                    <p:animMotion origin="layout" path="M 4.79167E-6 -4.44444E-6 L -0.25 -4.44444E-6 " pathEditMode="relative" ptsTypes="AA">
                                      <p:cBhvr>
                                        <p:cTn id="35" dur="2000" fill="hold"/>
                                        <p:tgtEl>
                                          <p:spTgt spid="10"/>
                                        </p:tgtEl>
                                        <p:attrNameLst>
                                          <p:attrName>ppt_x</p:attrName>
                                          <p:attrName>ppt_y</p:attrName>
                                        </p:attrNameLst>
                                      </p:cBhvr>
                                    </p:animMotion>
                                  </p:childTnLst>
                                </p:cTn>
                              </p:par>
                              <p:par>
                                <p:cTn id="36" presetID="35" presetClass="path" presetSubtype="0" accel="50000" decel="50000" fill="hold" nodeType="withEffect">
                                  <p:stCondLst>
                                    <p:cond delay="0"/>
                                  </p:stCondLst>
                                  <p:childTnLst>
                                    <p:animMotion origin="layout" path="M -3.125E-6 1.11111E-6 L -0.25 1.11111E-6 " pathEditMode="relative" ptsTypes="AA">
                                      <p:cBhvr>
                                        <p:cTn id="37" dur="2000" fill="hold"/>
                                        <p:tgtEl>
                                          <p:spTgt spid="8"/>
                                        </p:tgtEl>
                                        <p:attrNameLst>
                                          <p:attrName>ppt_x</p:attrName>
                                          <p:attrName>ppt_y</p:attrName>
                                        </p:attrNameLst>
                                      </p:cBhvr>
                                    </p:animMotion>
                                  </p:childTnLst>
                                </p:cTn>
                              </p:par>
                              <p:par>
                                <p:cTn id="38" presetID="8" presetClass="emph" presetSubtype="0" fill="hold" nodeType="withEffect">
                                  <p:stCondLst>
                                    <p:cond delay="0"/>
                                  </p:stCondLst>
                                  <p:childTnLst>
                                    <p:animRot by="21600000">
                                      <p:cBhvr>
                                        <p:cTn id="39" dur="5000" fill="hold"/>
                                        <p:tgtEl>
                                          <p:spTgt spid="10"/>
                                        </p:tgtEl>
                                        <p:attrNameLst>
                                          <p:attrName>r</p:attrName>
                                        </p:attrNameLst>
                                      </p:cBhvr>
                                    </p:animRot>
                                  </p:childTnLst>
                                </p:cTn>
                              </p:par>
                              <p:par>
                                <p:cTn id="40" presetID="2" presetClass="entr" presetSubtype="2" fill="hold" nodeType="withEffect">
                                  <p:stCondLst>
                                    <p:cond delay="225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1000" fill="hold"/>
                                        <p:tgtEl>
                                          <p:spTgt spid="30"/>
                                        </p:tgtEl>
                                        <p:attrNameLst>
                                          <p:attrName>ppt_x</p:attrName>
                                        </p:attrNameLst>
                                      </p:cBhvr>
                                      <p:tavLst>
                                        <p:tav tm="0">
                                          <p:val>
                                            <p:strVal val="1+#ppt_w/2"/>
                                          </p:val>
                                        </p:tav>
                                        <p:tav tm="100000">
                                          <p:val>
                                            <p:strVal val="#ppt_x"/>
                                          </p:val>
                                        </p:tav>
                                      </p:tavLst>
                                    </p:anim>
                                    <p:anim calcmode="lin" valueType="num">
                                      <p:cBhvr additive="base">
                                        <p:cTn id="43" dur="1000" fill="hold"/>
                                        <p:tgtEl>
                                          <p:spTgt spid="30"/>
                                        </p:tgtEl>
                                        <p:attrNameLst>
                                          <p:attrName>ppt_y</p:attrName>
                                        </p:attrNameLst>
                                      </p:cBhvr>
                                      <p:tavLst>
                                        <p:tav tm="0">
                                          <p:val>
                                            <p:strVal val="#ppt_y"/>
                                          </p:val>
                                        </p:tav>
                                        <p:tav tm="100000">
                                          <p:val>
                                            <p:strVal val="#ppt_y"/>
                                          </p:val>
                                        </p:tav>
                                      </p:tavLst>
                                    </p:anim>
                                  </p:childTnLst>
                                </p:cTn>
                              </p:par>
                              <p:par>
                                <p:cTn id="44" presetID="32" presetClass="emph" presetSubtype="0" fill="hold" nodeType="withEffect">
                                  <p:stCondLst>
                                    <p:cond delay="3250"/>
                                  </p:stCondLst>
                                  <p:childTnLst>
                                    <p:animRot by="120000">
                                      <p:cBhvr>
                                        <p:cTn id="45" dur="100" fill="hold">
                                          <p:stCondLst>
                                            <p:cond delay="0"/>
                                          </p:stCondLst>
                                        </p:cTn>
                                        <p:tgtEl>
                                          <p:spTgt spid="30"/>
                                        </p:tgtEl>
                                        <p:attrNameLst>
                                          <p:attrName>r</p:attrName>
                                        </p:attrNameLst>
                                      </p:cBhvr>
                                    </p:animRot>
                                    <p:animRot by="-240000">
                                      <p:cBhvr>
                                        <p:cTn id="46" dur="200" fill="hold">
                                          <p:stCondLst>
                                            <p:cond delay="200"/>
                                          </p:stCondLst>
                                        </p:cTn>
                                        <p:tgtEl>
                                          <p:spTgt spid="30"/>
                                        </p:tgtEl>
                                        <p:attrNameLst>
                                          <p:attrName>r</p:attrName>
                                        </p:attrNameLst>
                                      </p:cBhvr>
                                    </p:animRot>
                                    <p:animRot by="240000">
                                      <p:cBhvr>
                                        <p:cTn id="47" dur="200" fill="hold">
                                          <p:stCondLst>
                                            <p:cond delay="400"/>
                                          </p:stCondLst>
                                        </p:cTn>
                                        <p:tgtEl>
                                          <p:spTgt spid="30"/>
                                        </p:tgtEl>
                                        <p:attrNameLst>
                                          <p:attrName>r</p:attrName>
                                        </p:attrNameLst>
                                      </p:cBhvr>
                                    </p:animRot>
                                    <p:animRot by="-240000">
                                      <p:cBhvr>
                                        <p:cTn id="48" dur="200" fill="hold">
                                          <p:stCondLst>
                                            <p:cond delay="600"/>
                                          </p:stCondLst>
                                        </p:cTn>
                                        <p:tgtEl>
                                          <p:spTgt spid="30"/>
                                        </p:tgtEl>
                                        <p:attrNameLst>
                                          <p:attrName>r</p:attrName>
                                        </p:attrNameLst>
                                      </p:cBhvr>
                                    </p:animRot>
                                    <p:animRot by="120000">
                                      <p:cBhvr>
                                        <p:cTn id="49" dur="200" fill="hold">
                                          <p:stCondLst>
                                            <p:cond delay="800"/>
                                          </p:stCondLst>
                                        </p:cTn>
                                        <p:tgtEl>
                                          <p:spTgt spid="30"/>
                                        </p:tgtEl>
                                        <p:attrNameLst>
                                          <p:attrName>r</p:attrName>
                                        </p:attrNameLst>
                                      </p:cBhvr>
                                    </p:animRot>
                                  </p:childTnLst>
                                </p:cTn>
                              </p:par>
                              <p:par>
                                <p:cTn id="50" presetID="47" presetClass="entr" presetSubtype="0" fill="hold" grpId="0" nodeType="withEffect">
                                  <p:stCondLst>
                                    <p:cond delay="1250"/>
                                  </p:stCondLst>
                                  <p:iterate type="wd">
                                    <p:tmPct val="10000"/>
                                  </p:iterate>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031271" y="566002"/>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벤치마킹</a:t>
            </a:r>
          </a:p>
        </p:txBody>
      </p:sp>
      <p:grpSp>
        <p:nvGrpSpPr>
          <p:cNvPr id="23" name="组合 22"/>
          <p:cNvGrpSpPr/>
          <p:nvPr/>
        </p:nvGrpSpPr>
        <p:grpSpPr>
          <a:xfrm>
            <a:off x="0" y="781156"/>
            <a:ext cx="2976131" cy="402203"/>
            <a:chOff x="0" y="553612"/>
            <a:chExt cx="3968174" cy="536271"/>
          </a:xfrm>
        </p:grpSpPr>
        <p:cxnSp>
          <p:nvCxnSpPr>
            <p:cNvPr id="24" name="直接连接符 23"/>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rotWithShape="1">
            <a:blip r:embed="rId3"/>
            <a:stretch>
              <a:fillRect/>
            </a:stretch>
          </p:blipFill>
          <p:spPr>
            <a:xfrm>
              <a:off x="3369043" y="553612"/>
              <a:ext cx="599131" cy="536271"/>
            </a:xfrm>
            <a:prstGeom prst="rect">
              <a:avLst/>
            </a:prstGeom>
          </p:spPr>
        </p:pic>
      </p:grpSp>
      <p:grpSp>
        <p:nvGrpSpPr>
          <p:cNvPr id="27" name="组合 26"/>
          <p:cNvGrpSpPr/>
          <p:nvPr/>
        </p:nvGrpSpPr>
        <p:grpSpPr>
          <a:xfrm>
            <a:off x="6177574" y="786908"/>
            <a:ext cx="2966426" cy="402203"/>
            <a:chOff x="8236766" y="561282"/>
            <a:chExt cx="3955234" cy="536271"/>
          </a:xfrm>
        </p:grpSpPr>
        <p:cxnSp>
          <p:nvCxnSpPr>
            <p:cNvPr id="30" name="直接连接符 29"/>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rotWithShape="1">
            <a:blip r:embed="rId3"/>
            <a:stretch>
              <a:fillRect/>
            </a:stretch>
          </p:blipFill>
          <p:spPr>
            <a:xfrm>
              <a:off x="8236766" y="561282"/>
              <a:ext cx="599131" cy="536271"/>
            </a:xfrm>
            <a:prstGeom prst="rect">
              <a:avLst/>
            </a:prstGeom>
          </p:spPr>
        </p:pic>
      </p:grpSp>
      <p:grpSp>
        <p:nvGrpSpPr>
          <p:cNvPr id="39" name="그룹 38"/>
          <p:cNvGrpSpPr/>
          <p:nvPr/>
        </p:nvGrpSpPr>
        <p:grpSpPr>
          <a:xfrm>
            <a:off x="1707611" y="1851229"/>
            <a:ext cx="5448761" cy="4340020"/>
            <a:chOff x="364406" y="929967"/>
            <a:chExt cx="7265015" cy="5786693"/>
          </a:xfrm>
        </p:grpSpPr>
        <p:sp>
          <p:nvSpPr>
            <p:cNvPr id="32" name="타원 31"/>
            <p:cNvSpPr/>
            <p:nvPr/>
          </p:nvSpPr>
          <p:spPr>
            <a:xfrm>
              <a:off x="1394951" y="4217628"/>
              <a:ext cx="2499032" cy="2499032"/>
            </a:xfrm>
            <a:prstGeom prst="ellipse">
              <a:avLst/>
            </a:prstGeom>
            <a:blipFill rotWithShape="1">
              <a:blip r:embed="rId4">
                <a:alphaModFix/>
                <a:lum/>
              </a:blip>
              <a:srcRect/>
              <a:stretch>
                <a:fillRect/>
              </a:stretch>
            </a:blipFill>
            <a:ln>
              <a:solidFill>
                <a:schemeClr val="accent3"/>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sz="1350"/>
            </a:p>
          </p:txBody>
        </p:sp>
        <p:sp>
          <p:nvSpPr>
            <p:cNvPr id="33" name="타원 32"/>
            <p:cNvSpPr/>
            <p:nvPr/>
          </p:nvSpPr>
          <p:spPr>
            <a:xfrm>
              <a:off x="926484" y="2673760"/>
              <a:ext cx="2499032" cy="2499032"/>
            </a:xfrm>
            <a:prstGeom prst="ellipse">
              <a:avLst/>
            </a:prstGeom>
            <a:blipFill rotWithShape="1">
              <a:blip r:embed="rId5">
                <a:alphaModFix/>
                <a:lum/>
              </a:blip>
              <a:srcRect/>
              <a:stretch>
                <a:fillRect/>
              </a:stretch>
            </a:blipFill>
            <a:ln>
              <a:solidFill>
                <a:schemeClr val="accent3"/>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sz="1350"/>
            </a:p>
          </p:txBody>
        </p:sp>
        <p:sp>
          <p:nvSpPr>
            <p:cNvPr id="34" name="타원 33"/>
            <p:cNvSpPr/>
            <p:nvPr/>
          </p:nvSpPr>
          <p:spPr>
            <a:xfrm>
              <a:off x="364406" y="929967"/>
              <a:ext cx="2499032" cy="2499032"/>
            </a:xfrm>
            <a:prstGeom prst="ellipse">
              <a:avLst/>
            </a:prstGeom>
            <a:blipFill rotWithShape="1">
              <a:blip r:embed="rId6">
                <a:alphaModFix/>
                <a:lum/>
              </a:blip>
              <a:srcRect/>
              <a:stretch>
                <a:fillRect/>
              </a:stretch>
            </a:blipFill>
            <a:ln>
              <a:solidFill>
                <a:schemeClr val="accent3"/>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sz="1350"/>
            </a:p>
          </p:txBody>
        </p:sp>
        <p:sp>
          <p:nvSpPr>
            <p:cNvPr id="35" name="文本框 44"/>
            <p:cNvSpPr txBox="1"/>
            <p:nvPr/>
          </p:nvSpPr>
          <p:spPr>
            <a:xfrm>
              <a:off x="3115967" y="1470286"/>
              <a:ext cx="3807522" cy="907856"/>
            </a:xfrm>
            <a:prstGeom prst="rect">
              <a:avLst/>
            </a:prstGeom>
            <a:noFill/>
          </p:spPr>
          <p:txBody>
            <a:bodyPr wrap="square">
              <a:spAutoFit/>
            </a:bodyPr>
            <a:lstStyle/>
            <a:p>
              <a:pPr algn="just">
                <a:lnSpc>
                  <a:spcPct val="150000"/>
                </a:lnSpc>
                <a:defRPr/>
              </a:pPr>
              <a:r>
                <a:rPr lang="ko-KR" altLang="en-US" sz="13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하나투어</a:t>
              </a:r>
            </a:p>
            <a:p>
              <a:pPr algn="just">
                <a:lnSpc>
                  <a:spcPct val="150000"/>
                </a:lnSpc>
                <a:defRPr/>
              </a:pPr>
              <a:r>
                <a:rPr lang="en-US" altLang="ko-KR" sz="1350" b="1" dirty="0">
                  <a:solidFill>
                    <a:schemeClr val="lt1"/>
                  </a:solidFill>
                  <a:effectLst>
                    <a:outerShdw blurRad="76200" dist="76200" dir="8100000" algn="ctr" rotWithShape="0">
                      <a:srgbClr val="000000">
                        <a:alpha val="50000"/>
                      </a:srgbClr>
                    </a:outerShdw>
                  </a:effectLst>
                  <a:latin typeface="에스코어 드림 5 Medium"/>
                  <a:ea typeface="에스코어 드림 5 Medium"/>
                </a:rPr>
                <a:t>https://www.hanatour.com/</a:t>
              </a:r>
            </a:p>
          </p:txBody>
        </p:sp>
        <p:sp>
          <p:nvSpPr>
            <p:cNvPr id="36" name="文本框 44"/>
            <p:cNvSpPr txBox="1"/>
            <p:nvPr/>
          </p:nvSpPr>
          <p:spPr>
            <a:xfrm>
              <a:off x="3696993" y="3152775"/>
              <a:ext cx="3484752" cy="907856"/>
            </a:xfrm>
            <a:prstGeom prst="rect">
              <a:avLst/>
            </a:prstGeom>
            <a:noFill/>
          </p:spPr>
          <p:txBody>
            <a:bodyPr wrap="square">
              <a:spAutoFit/>
            </a:bodyPr>
            <a:lstStyle/>
            <a:p>
              <a:pPr algn="just">
                <a:lnSpc>
                  <a:spcPct val="150000"/>
                </a:lnSpc>
                <a:defRPr/>
              </a:pPr>
              <a:r>
                <a:rPr lang="ko-KR" altLang="en-US" sz="13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호텔스닷컴</a:t>
              </a:r>
            </a:p>
            <a:p>
              <a:pPr algn="just">
                <a:lnSpc>
                  <a:spcPct val="150000"/>
                </a:lnSpc>
                <a:defRPr/>
              </a:pPr>
              <a:r>
                <a:rPr lang="en-US" altLang="ko-KR" sz="13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https://kr.hotels.com/</a:t>
              </a:r>
            </a:p>
          </p:txBody>
        </p:sp>
        <p:sp>
          <p:nvSpPr>
            <p:cNvPr id="38" name="文本框 44"/>
            <p:cNvSpPr txBox="1"/>
            <p:nvPr/>
          </p:nvSpPr>
          <p:spPr>
            <a:xfrm>
              <a:off x="4144669" y="4933949"/>
              <a:ext cx="3484752" cy="907856"/>
            </a:xfrm>
            <a:prstGeom prst="rect">
              <a:avLst/>
            </a:prstGeom>
            <a:noFill/>
          </p:spPr>
          <p:txBody>
            <a:bodyPr wrap="square">
              <a:spAutoFit/>
            </a:bodyPr>
            <a:lstStyle/>
            <a:p>
              <a:pPr algn="just">
                <a:lnSpc>
                  <a:spcPct val="150000"/>
                </a:lnSpc>
                <a:defRPr/>
              </a:pPr>
              <a:r>
                <a:rPr lang="en-US" altLang="ko-KR" sz="13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TRIPLE</a:t>
              </a:r>
            </a:p>
            <a:p>
              <a:pPr algn="just">
                <a:lnSpc>
                  <a:spcPct val="150000"/>
                </a:lnSpc>
                <a:defRPr/>
              </a:pPr>
              <a:r>
                <a:rPr lang="en-US" altLang="ko-KR" sz="1350" b="1">
                  <a:solidFill>
                    <a:schemeClr val="lt1"/>
                  </a:solidFill>
                  <a:effectLst>
                    <a:outerShdw blurRad="76200" dist="76200" dir="2700000" algn="ctr" rotWithShape="0">
                      <a:srgbClr val="000000">
                        <a:alpha val="50000"/>
                      </a:srgbClr>
                    </a:outerShdw>
                  </a:effectLst>
                  <a:latin typeface="에스코어 드림 5 Medium"/>
                  <a:ea typeface="에스코어 드림 5 Medium"/>
                </a:rPr>
                <a:t>https://triple.guide/intro/</a:t>
              </a: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250"/>
                                        <p:tgtEl>
                                          <p:spTgt spid="23"/>
                                        </p:tgtEl>
                                      </p:cBhvr>
                                    </p:animEffect>
                                  </p:childTnLst>
                                </p:cTn>
                              </p:par>
                              <p:par>
                                <p:cTn id="8" presetID="22" presetClass="entr" presetSubtype="2"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1250"/>
                                        <p:tgtEl>
                                          <p:spTgt spid="27"/>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outVertical)">
                                      <p:cBhvr>
                                        <p:cTn id="1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6199" y="785094"/>
            <a:ext cx="3122840" cy="408268"/>
            <a:chOff x="0" y="589591"/>
            <a:chExt cx="3947887" cy="544357"/>
          </a:xfrm>
        </p:grpSpPr>
        <p:pic>
          <p:nvPicPr>
            <p:cNvPr id="5" name="图片 4"/>
            <p:cNvPicPr>
              <a:picLocks noChangeAspect="1"/>
            </p:cNvPicPr>
            <p:nvPr/>
          </p:nvPicPr>
          <p:blipFill rotWithShape="1">
            <a:blip r:embed="rId2"/>
            <a:stretch>
              <a:fillRect/>
            </a:stretch>
          </p:blipFill>
          <p:spPr>
            <a:xfrm>
              <a:off x="3334470" y="589591"/>
              <a:ext cx="613417" cy="544357"/>
            </a:xfrm>
            <a:prstGeom prst="rect">
              <a:avLst/>
            </a:prstGeom>
          </p:spPr>
        </p:pic>
        <p:cxnSp>
          <p:nvCxnSpPr>
            <p:cNvPr id="9" name="直接连接符 8"/>
            <p:cNvCxnSpPr>
              <a:endCxn id="5" idx="1"/>
            </p:cNvCxnSpPr>
            <p:nvPr/>
          </p:nvCxnSpPr>
          <p:spPr>
            <a:xfrm>
              <a:off x="0" y="861769"/>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106885" y="785094"/>
            <a:ext cx="3122840" cy="408268"/>
            <a:chOff x="8244113" y="589591"/>
            <a:chExt cx="3947887" cy="544357"/>
          </a:xfrm>
        </p:grpSpPr>
        <p:pic>
          <p:nvPicPr>
            <p:cNvPr id="6" name="图片 5"/>
            <p:cNvPicPr>
              <a:picLocks noChangeAspect="1"/>
            </p:cNvPicPr>
            <p:nvPr/>
          </p:nvPicPr>
          <p:blipFill rotWithShape="1">
            <a:blip r:embed="rId2"/>
            <a:stretch>
              <a:fillRect/>
            </a:stretch>
          </p:blipFill>
          <p:spPr>
            <a:xfrm rot="10800000">
              <a:off x="8244113" y="589591"/>
              <a:ext cx="613417" cy="544357"/>
            </a:xfrm>
            <a:prstGeom prst="rect">
              <a:avLst/>
            </a:prstGeom>
          </p:spPr>
        </p:pic>
        <p:cxnSp>
          <p:nvCxnSpPr>
            <p:cNvPr id="10" name="直接连接符 9"/>
            <p:cNvCxnSpPr/>
            <p:nvPr/>
          </p:nvCxnSpPr>
          <p:spPr>
            <a:xfrm>
              <a:off x="8857530" y="867195"/>
              <a:ext cx="3334470"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3007224" y="580077"/>
            <a:ext cx="3053187"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개발 환경</a:t>
            </a:r>
          </a:p>
        </p:txBody>
      </p:sp>
      <p:grpSp>
        <p:nvGrpSpPr>
          <p:cNvPr id="50" name="그룹 49"/>
          <p:cNvGrpSpPr/>
          <p:nvPr/>
        </p:nvGrpSpPr>
        <p:grpSpPr>
          <a:xfrm>
            <a:off x="832644" y="3216565"/>
            <a:ext cx="3546410" cy="1157449"/>
            <a:chOff x="1247774" y="2421872"/>
            <a:chExt cx="3120825" cy="857851"/>
          </a:xfrm>
        </p:grpSpPr>
        <p:pic>
          <p:nvPicPr>
            <p:cNvPr id="48" name="그림 47"/>
            <p:cNvPicPr>
              <a:picLocks noChangeAspect="1"/>
            </p:cNvPicPr>
            <p:nvPr/>
          </p:nvPicPr>
          <p:blipFill rotWithShape="1">
            <a:blip r:embed="rId3"/>
            <a:stretch>
              <a:fillRect/>
            </a:stretch>
          </p:blipFill>
          <p:spPr>
            <a:xfrm>
              <a:off x="1247774" y="2433637"/>
              <a:ext cx="2323268" cy="823686"/>
            </a:xfrm>
            <a:prstGeom prst="rect">
              <a:avLst/>
            </a:prstGeom>
          </p:spPr>
        </p:pic>
        <p:pic>
          <p:nvPicPr>
            <p:cNvPr id="49" name="그림 48"/>
            <p:cNvPicPr>
              <a:picLocks noChangeAspect="1"/>
            </p:cNvPicPr>
            <p:nvPr/>
          </p:nvPicPr>
          <p:blipFill rotWithShape="1">
            <a:blip r:embed="rId4"/>
            <a:stretch>
              <a:fillRect/>
            </a:stretch>
          </p:blipFill>
          <p:spPr>
            <a:xfrm>
              <a:off x="2097817" y="2421872"/>
              <a:ext cx="2270782" cy="857851"/>
            </a:xfrm>
            <a:prstGeom prst="rect">
              <a:avLst/>
            </a:prstGeom>
          </p:spPr>
        </p:pic>
      </p:grpSp>
      <p:pic>
        <p:nvPicPr>
          <p:cNvPr id="51" name="그림 50"/>
          <p:cNvPicPr>
            <a:picLocks noChangeAspect="1"/>
          </p:cNvPicPr>
          <p:nvPr/>
        </p:nvPicPr>
        <p:blipFill rotWithShape="1">
          <a:blip r:embed="rId5"/>
          <a:stretch>
            <a:fillRect/>
          </a:stretch>
        </p:blipFill>
        <p:spPr>
          <a:xfrm>
            <a:off x="4901859" y="3323625"/>
            <a:ext cx="3022514" cy="94332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250"/>
                                        <p:tgtEl>
                                          <p:spTgt spid="36"/>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1"/>
          <p:cNvSpPr/>
          <p:nvPr/>
        </p:nvSpPr>
        <p:spPr>
          <a:xfrm>
            <a:off x="0" y="857250"/>
            <a:ext cx="9144000" cy="5143500"/>
          </a:xfrm>
          <a:prstGeom prst="rect">
            <a:avLst/>
          </a:prstGeom>
          <a:solidFill>
            <a:srgbClr val="58B8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3" name="文本框 12"/>
          <p:cNvSpPr txBox="1"/>
          <p:nvPr/>
        </p:nvSpPr>
        <p:spPr>
          <a:xfrm>
            <a:off x="4200836" y="2674958"/>
            <a:ext cx="3639975"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ko-KR"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02. </a:t>
            </a: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프로젝트 계획</a:t>
            </a:r>
          </a:p>
        </p:txBody>
      </p:sp>
      <p:grpSp>
        <p:nvGrpSpPr>
          <p:cNvPr id="2" name="组合 1"/>
          <p:cNvGrpSpPr/>
          <p:nvPr/>
        </p:nvGrpSpPr>
        <p:grpSpPr>
          <a:xfrm>
            <a:off x="1223506" y="2623294"/>
            <a:ext cx="2523128" cy="2307776"/>
            <a:chOff x="1631342" y="2354724"/>
            <a:chExt cx="3364170" cy="3077035"/>
          </a:xfrm>
        </p:grpSpPr>
        <p:pic>
          <p:nvPicPr>
            <p:cNvPr id="15" name="图片 14"/>
            <p:cNvPicPr>
              <a:picLocks noChangeAspect="1"/>
            </p:cNvPicPr>
            <p:nvPr/>
          </p:nvPicPr>
          <p:blipFill rotWithShape="1">
            <a:blip r:embed="rId2"/>
            <a:stretch>
              <a:fillRect/>
            </a:stretch>
          </p:blipFill>
          <p:spPr>
            <a:xfrm>
              <a:off x="1981704" y="2354724"/>
              <a:ext cx="3013808" cy="3077035"/>
            </a:xfrm>
            <a:prstGeom prst="rect">
              <a:avLst/>
            </a:prstGeom>
          </p:spPr>
        </p:pic>
        <p:pic>
          <p:nvPicPr>
            <p:cNvPr id="16" name="图片 15"/>
            <p:cNvPicPr>
              <a:picLocks noChangeAspect="1"/>
            </p:cNvPicPr>
            <p:nvPr/>
          </p:nvPicPr>
          <p:blipFill rotWithShape="1">
            <a:blip r:embed="rId3"/>
            <a:stretch>
              <a:fillRect/>
            </a:stretch>
          </p:blipFill>
          <p:spPr>
            <a:xfrm>
              <a:off x="2241938" y="2955406"/>
              <a:ext cx="801843" cy="815986"/>
            </a:xfrm>
            <a:prstGeom prst="rect">
              <a:avLst/>
            </a:prstGeom>
          </p:spPr>
        </p:pic>
        <p:pic>
          <p:nvPicPr>
            <p:cNvPr id="17" name="图片 16"/>
            <p:cNvPicPr>
              <a:picLocks noChangeAspect="1"/>
            </p:cNvPicPr>
            <p:nvPr/>
          </p:nvPicPr>
          <p:blipFill rotWithShape="1">
            <a:blip r:embed="rId4"/>
            <a:stretch>
              <a:fillRect/>
            </a:stretch>
          </p:blipFill>
          <p:spPr>
            <a:xfrm>
              <a:off x="1631342" y="2663990"/>
              <a:ext cx="3034165" cy="1635726"/>
            </a:xfrm>
            <a:prstGeom prst="rect">
              <a:avLst/>
            </a:prstGeom>
          </p:spPr>
        </p:pic>
      </p:grpSp>
      <p:pic>
        <p:nvPicPr>
          <p:cNvPr id="18" name="图片 17"/>
          <p:cNvPicPr>
            <a:picLocks noChangeAspect="1"/>
          </p:cNvPicPr>
          <p:nvPr/>
        </p:nvPicPr>
        <p:blipFill rotWithShape="1">
          <a:blip r:embed="rId5"/>
          <a:stretch>
            <a:fillRect/>
          </a:stretch>
        </p:blipFill>
        <p:spPr>
          <a:xfrm>
            <a:off x="2344426" y="2330908"/>
            <a:ext cx="975956" cy="1432742"/>
          </a:xfrm>
          <a:prstGeom prst="rect">
            <a:avLst/>
          </a:prstGeom>
        </p:spPr>
      </p:pic>
      <p:grpSp>
        <p:nvGrpSpPr>
          <p:cNvPr id="3" name="组合 2"/>
          <p:cNvGrpSpPr/>
          <p:nvPr/>
        </p:nvGrpSpPr>
        <p:grpSpPr>
          <a:xfrm>
            <a:off x="4537528" y="3482468"/>
            <a:ext cx="1274496" cy="270320"/>
            <a:chOff x="6405143" y="2774393"/>
            <a:chExt cx="1699328" cy="360427"/>
          </a:xfrm>
        </p:grpSpPr>
        <p:sp>
          <p:nvSpPr>
            <p:cNvPr id="8" name="矩形 7"/>
            <p:cNvSpPr/>
            <p:nvPr/>
          </p:nvSpPr>
          <p:spPr>
            <a:xfrm>
              <a:off x="6405143" y="2790606"/>
              <a:ext cx="1699328" cy="3442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0" name="文本框 19"/>
            <p:cNvSpPr txBox="1"/>
            <p:nvPr/>
          </p:nvSpPr>
          <p:spPr>
            <a:xfrm>
              <a:off x="6563959" y="2774393"/>
              <a:ext cx="1381695"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en-US" altLang="zh-CN" sz="900" dirty="0">
                  <a:latin typeface="여기어때 잘난체"/>
                  <a:ea typeface="여기어때 잘난체"/>
                </a:rPr>
                <a:t>CHAPTER </a:t>
              </a:r>
              <a:r>
                <a:rPr lang="en-US" altLang="ko-KR" sz="900" dirty="0">
                  <a:latin typeface="여기어때 잘난체"/>
                  <a:ea typeface="여기어때 잘난체"/>
                </a:rPr>
                <a:t>02</a:t>
              </a:r>
            </a:p>
          </p:txBody>
        </p:sp>
      </p:grpSp>
      <p:grpSp>
        <p:nvGrpSpPr>
          <p:cNvPr id="5" name="组合 4"/>
          <p:cNvGrpSpPr/>
          <p:nvPr/>
        </p:nvGrpSpPr>
        <p:grpSpPr>
          <a:xfrm>
            <a:off x="5970841" y="3482468"/>
            <a:ext cx="1274496" cy="270320"/>
            <a:chOff x="8316227" y="2774393"/>
            <a:chExt cx="1699328" cy="360427"/>
          </a:xfrm>
        </p:grpSpPr>
        <p:sp>
          <p:nvSpPr>
            <p:cNvPr id="14" name="矩形 13"/>
            <p:cNvSpPr/>
            <p:nvPr/>
          </p:nvSpPr>
          <p:spPr>
            <a:xfrm>
              <a:off x="8316227" y="2790606"/>
              <a:ext cx="1699328" cy="344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b="1">
                <a:latin typeface="여기어때 잘난체"/>
                <a:ea typeface="여기어때 잘난체"/>
              </a:endParaRPr>
            </a:p>
          </p:txBody>
        </p:sp>
        <p:sp>
          <p:nvSpPr>
            <p:cNvPr id="21" name="文本框 20"/>
            <p:cNvSpPr txBox="1"/>
            <p:nvPr/>
          </p:nvSpPr>
          <p:spPr>
            <a:xfrm>
              <a:off x="8369164" y="2774393"/>
              <a:ext cx="1593452" cy="353003"/>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900">
                  <a:solidFill>
                    <a:srgbClr val="74C4C2"/>
                  </a:solidFill>
                  <a:latin typeface="여기어때 잘난체"/>
                  <a:ea typeface="여기어때 잘난체"/>
                </a:rPr>
                <a:t>프로젝트 계획</a:t>
              </a:r>
            </a:p>
          </p:txBody>
        </p:sp>
      </p:gr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500" fill="hold"/>
                                        <p:tgtEl>
                                          <p:spTgt spid="18"/>
                                        </p:tgtEl>
                                        <p:attrNameLst>
                                          <p:attrName>ppt_w</p:attrName>
                                        </p:attrNameLst>
                                      </p:cBhvr>
                                      <p:tavLst>
                                        <p:tav tm="0">
                                          <p:val>
                                            <p:fltVal val="0"/>
                                          </p:val>
                                        </p:tav>
                                        <p:tav tm="100000">
                                          <p:val>
                                            <p:strVal val="#ppt_w"/>
                                          </p:val>
                                        </p:tav>
                                      </p:tavLst>
                                    </p:anim>
                                    <p:anim calcmode="lin" valueType="num">
                                      <p:cBhvr>
                                        <p:cTn id="16" dur="1500" fill="hold"/>
                                        <p:tgtEl>
                                          <p:spTgt spid="18"/>
                                        </p:tgtEl>
                                        <p:attrNameLst>
                                          <p:attrName>ppt_h</p:attrName>
                                        </p:attrNameLst>
                                      </p:cBhvr>
                                      <p:tavLst>
                                        <p:tav tm="0">
                                          <p:val>
                                            <p:fltVal val="0"/>
                                          </p:val>
                                        </p:tav>
                                        <p:tav tm="100000">
                                          <p:val>
                                            <p:strVal val="#ppt_h"/>
                                          </p:val>
                                        </p:tav>
                                      </p:tavLst>
                                    </p:anim>
                                    <p:animEffect transition="in" filter="fade">
                                      <p:cBhvr>
                                        <p:cTn id="17" dur="1500"/>
                                        <p:tgtEl>
                                          <p:spTgt spid="1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250"/>
                                        <p:tgtEl>
                                          <p:spTgt spid="1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childTnLst>
                          </p:cTn>
                        </p:par>
                        <p:par>
                          <p:cTn id="26" fill="hold">
                            <p:stCondLst>
                              <p:cond delay="4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124563" y="464313"/>
            <a:ext cx="2894874" cy="667106"/>
          </a:xfrm>
          <a:prstGeom prst="rect">
            <a:avLst/>
          </a:prstGeom>
          <a:noFill/>
        </p:spPr>
        <p:txBody>
          <a:bodyPr wrap="square">
            <a:spAutoFit/>
          </a:bodyPr>
          <a:lstStyle>
            <a:defPPr>
              <a:defRPr lang="zh-CN"/>
            </a:defPPr>
            <a:lvl1pPr>
              <a:defRPr sz="3600" b="1">
                <a:solidFill>
                  <a:schemeClr val="bg1"/>
                </a:solidFill>
                <a:latin typeface="方正兰亭黑简体"/>
                <a:ea typeface="方正兰亭黑简体"/>
              </a:defRPr>
            </a:lvl1pPr>
          </a:lstStyle>
          <a:p>
            <a:pPr algn="ctr">
              <a:lnSpc>
                <a:spcPct val="150000"/>
              </a:lnSpc>
              <a:defRPr/>
            </a:pPr>
            <a:r>
              <a:rPr lang="ko-KR" altLang="en-US"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rPr>
              <a:t>역할 분담</a:t>
            </a:r>
            <a:endParaRPr lang="en-US" altLang="zh-CN" sz="3000" dirty="0">
              <a:effectLst>
                <a:outerShdw blurRad="76200" dist="76200" dir="8100000" algn="ctr" rotWithShape="0">
                  <a:srgbClr val="000000">
                    <a:alpha val="50000"/>
                  </a:srgbClr>
                </a:outerShdw>
                <a:reflection blurRad="6350" stA="50000" endA="300" endPos="35000" dir="5400000" sy="-100000" algn="bl" rotWithShape="0"/>
              </a:effectLst>
              <a:latin typeface="여기어때 잘난체"/>
              <a:ea typeface="여기어때 잘난체"/>
            </a:endParaRPr>
          </a:p>
        </p:txBody>
      </p:sp>
      <p:grpSp>
        <p:nvGrpSpPr>
          <p:cNvPr id="86" name="그룹 85"/>
          <p:cNvGrpSpPr/>
          <p:nvPr/>
        </p:nvGrpSpPr>
        <p:grpSpPr>
          <a:xfrm>
            <a:off x="-121829" y="1618218"/>
            <a:ext cx="4517177" cy="2716421"/>
            <a:chOff x="-886339" y="1014622"/>
            <a:chExt cx="6022903" cy="3621895"/>
          </a:xfrm>
        </p:grpSpPr>
        <p:grpSp>
          <p:nvGrpSpPr>
            <p:cNvPr id="7" name="그룹 1003"/>
            <p:cNvGrpSpPr/>
            <p:nvPr/>
          </p:nvGrpSpPr>
          <p:grpSpPr>
            <a:xfrm>
              <a:off x="-886339" y="1014622"/>
              <a:ext cx="6022903" cy="3621895"/>
              <a:chOff x="3768565" y="2503522"/>
              <a:chExt cx="5740785" cy="3204783"/>
            </a:xfrm>
          </p:grpSpPr>
          <p:pic>
            <p:nvPicPr>
              <p:cNvPr id="9" name="Object 8"/>
              <p:cNvPicPr>
                <a:picLocks noChangeAspect="1"/>
              </p:cNvPicPr>
              <p:nvPr/>
            </p:nvPicPr>
            <p:blipFill rotWithShape="1">
              <a:blip r:embed="rId3"/>
              <a:stretch>
                <a:fillRect/>
              </a:stretch>
            </p:blipFill>
            <p:spPr>
              <a:xfrm>
                <a:off x="3768565" y="2503522"/>
                <a:ext cx="5740785" cy="3204783"/>
              </a:xfrm>
              <a:prstGeom prst="rect">
                <a:avLst/>
              </a:prstGeom>
            </p:spPr>
          </p:pic>
          <p:pic>
            <p:nvPicPr>
              <p:cNvPr id="10" name="Object 9"/>
              <p:cNvPicPr>
                <a:picLocks noChangeAspect="1"/>
              </p:cNvPicPr>
              <p:nvPr/>
            </p:nvPicPr>
            <p:blipFill rotWithShape="1">
              <a:blip r:embed="rId4"/>
              <a:stretch>
                <a:fillRect/>
              </a:stretch>
            </p:blipFill>
            <p:spPr>
              <a:xfrm>
                <a:off x="5160182" y="3261138"/>
                <a:ext cx="2870392" cy="1602391"/>
              </a:xfrm>
              <a:prstGeom prst="rect">
                <a:avLst/>
              </a:prstGeom>
            </p:spPr>
          </p:pic>
        </p:grpSp>
        <p:sp>
          <p:nvSpPr>
            <p:cNvPr id="71" name="TextBox 70"/>
            <p:cNvSpPr txBox="1"/>
            <p:nvPr/>
          </p:nvSpPr>
          <p:spPr>
            <a:xfrm>
              <a:off x="776022" y="1949522"/>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김선기</a:t>
              </a:r>
            </a:p>
          </p:txBody>
        </p:sp>
        <p:sp>
          <p:nvSpPr>
            <p:cNvPr id="72" name="TextBox 71"/>
            <p:cNvSpPr txBox="1"/>
            <p:nvPr/>
          </p:nvSpPr>
          <p:spPr>
            <a:xfrm>
              <a:off x="568306" y="2336449"/>
              <a:ext cx="3031318"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카카오 맵 </a:t>
              </a:r>
              <a:r>
                <a:rPr lang="en-US" altLang="ko-KR" sz="1200" dirty="0" err="1">
                  <a:latin typeface="에스코어 드림 4 Regular"/>
                  <a:ea typeface="에스코어 드림 4 Regular"/>
                </a:rPr>
                <a:t>api</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연동</a:t>
              </a:r>
              <a:r>
                <a:rPr lang="en-US" altLang="ko-KR" sz="1200" dirty="0">
                  <a:latin typeface="에스코어 드림 4 Regular"/>
                  <a:ea typeface="에스코어 드림 4 Regular"/>
                </a:rPr>
                <a:t> </a:t>
              </a:r>
            </a:p>
            <a:p>
              <a:pPr>
                <a:lnSpc>
                  <a:spcPct val="150000"/>
                </a:lnSpc>
                <a:defRPr/>
              </a:pPr>
              <a:r>
                <a:rPr lang="ko-KR" altLang="en-US" sz="1200" dirty="0">
                  <a:latin typeface="에스코어 드림 4 Regular"/>
                  <a:ea typeface="에스코어 드림 4 Regular"/>
                </a:rPr>
                <a:t>검색기능</a:t>
              </a:r>
              <a:r>
                <a:rPr lang="en-US" altLang="ko-KR" sz="1200" dirty="0">
                  <a:latin typeface="에스코어 드림 4 Regular"/>
                  <a:ea typeface="에스코어 드림 4 Regular"/>
                </a:rPr>
                <a:t> </a:t>
              </a:r>
            </a:p>
            <a:p>
              <a:pPr>
                <a:lnSpc>
                  <a:spcPct val="150000"/>
                </a:lnSpc>
                <a:defRPr/>
              </a:pPr>
              <a:r>
                <a:rPr lang="ko-KR" altLang="en-US" sz="1200" dirty="0">
                  <a:latin typeface="에스코어 드림 4 Regular"/>
                  <a:ea typeface="에스코어 드림 4 Regular"/>
                </a:rPr>
                <a:t>세부디자인</a:t>
              </a:r>
            </a:p>
          </p:txBody>
        </p:sp>
      </p:grpSp>
      <p:grpSp>
        <p:nvGrpSpPr>
          <p:cNvPr id="85" name="그룹 84"/>
          <p:cNvGrpSpPr/>
          <p:nvPr/>
        </p:nvGrpSpPr>
        <p:grpSpPr>
          <a:xfrm>
            <a:off x="2452791" y="1627741"/>
            <a:ext cx="4517177" cy="2716421"/>
            <a:chOff x="3270387" y="1027320"/>
            <a:chExt cx="6022903" cy="3621895"/>
          </a:xfrm>
        </p:grpSpPr>
        <p:grpSp>
          <p:nvGrpSpPr>
            <p:cNvPr id="15" name="그룹 1005"/>
            <p:cNvGrpSpPr/>
            <p:nvPr/>
          </p:nvGrpSpPr>
          <p:grpSpPr>
            <a:xfrm>
              <a:off x="3270387" y="1027320"/>
              <a:ext cx="6022903" cy="3621895"/>
              <a:chOff x="7925292" y="2516220"/>
              <a:chExt cx="5740785" cy="3204783"/>
            </a:xfrm>
          </p:grpSpPr>
          <p:pic>
            <p:nvPicPr>
              <p:cNvPr id="17" name="Object 15"/>
              <p:cNvPicPr>
                <a:picLocks noChangeAspect="1"/>
              </p:cNvPicPr>
              <p:nvPr/>
            </p:nvPicPr>
            <p:blipFill rotWithShape="1">
              <a:blip r:embed="rId3"/>
              <a:stretch>
                <a:fillRect/>
              </a:stretch>
            </p:blipFill>
            <p:spPr>
              <a:xfrm>
                <a:off x="7925292" y="2516220"/>
                <a:ext cx="5740785" cy="3204783"/>
              </a:xfrm>
              <a:prstGeom prst="rect">
                <a:avLst/>
              </a:prstGeom>
            </p:spPr>
          </p:pic>
          <p:pic>
            <p:nvPicPr>
              <p:cNvPr id="18" name="Object 16"/>
              <p:cNvPicPr>
                <a:picLocks noChangeAspect="1"/>
              </p:cNvPicPr>
              <p:nvPr/>
            </p:nvPicPr>
            <p:blipFill rotWithShape="1">
              <a:blip r:embed="rId5"/>
              <a:stretch>
                <a:fillRect/>
              </a:stretch>
            </p:blipFill>
            <p:spPr>
              <a:xfrm>
                <a:off x="9316909" y="3273837"/>
                <a:ext cx="2870392" cy="1602391"/>
              </a:xfrm>
              <a:prstGeom prst="rect">
                <a:avLst/>
              </a:prstGeom>
            </p:spPr>
          </p:pic>
        </p:grpSp>
        <p:sp>
          <p:nvSpPr>
            <p:cNvPr id="73" name="TextBox 72"/>
            <p:cNvSpPr txBox="1"/>
            <p:nvPr/>
          </p:nvSpPr>
          <p:spPr>
            <a:xfrm>
              <a:off x="4912896" y="1970871"/>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신선미</a:t>
              </a:r>
            </a:p>
          </p:txBody>
        </p:sp>
        <p:sp>
          <p:nvSpPr>
            <p:cNvPr id="74" name="TextBox 73"/>
            <p:cNvSpPr txBox="1"/>
            <p:nvPr/>
          </p:nvSpPr>
          <p:spPr>
            <a:xfrm>
              <a:off x="4720564" y="2343303"/>
              <a:ext cx="3523015"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카카오 맵 </a:t>
              </a:r>
              <a:r>
                <a:rPr lang="en-US" altLang="ko-KR" sz="1200" dirty="0" err="1">
                  <a:latin typeface="에스코어 드림 4 Regular"/>
                  <a:ea typeface="에스코어 드림 4 Regular"/>
                </a:rPr>
                <a:t>api</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연동</a:t>
              </a:r>
            </a:p>
            <a:p>
              <a:pPr>
                <a:lnSpc>
                  <a:spcPct val="150000"/>
                </a:lnSpc>
                <a:defRPr/>
              </a:pPr>
              <a:r>
                <a:rPr lang="en-US" altLang="ko-KR" sz="1200" dirty="0">
                  <a:latin typeface="에스코어 드림 4 Regular"/>
                  <a:ea typeface="에스코어 드림 4 Regular"/>
                </a:rPr>
                <a:t>PW </a:t>
              </a:r>
              <a:r>
                <a:rPr lang="ko-KR" altLang="en-US" sz="1200" dirty="0">
                  <a:latin typeface="에스코어 드림 4 Regular"/>
                  <a:ea typeface="에스코어 드림 4 Regular"/>
                </a:rPr>
                <a:t>찾기</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회원 메일 전송 </a:t>
              </a:r>
              <a:endParaRPr lang="en-US" altLang="ko-KR" sz="1200" dirty="0">
                <a:latin typeface="에스코어 드림 4 Regular"/>
                <a:ea typeface="에스코어 드림 4 Regular"/>
              </a:endParaRPr>
            </a:p>
            <a:p>
              <a:pPr>
                <a:lnSpc>
                  <a:spcPct val="150000"/>
                </a:lnSpc>
                <a:defRPr/>
              </a:pPr>
              <a:r>
                <a:rPr lang="en-US" altLang="ko-KR" sz="1200" dirty="0">
                  <a:latin typeface="에스코어 드림 4 Regular"/>
                  <a:ea typeface="에스코어 드림 4 Regular"/>
                </a:rPr>
                <a:t>UI</a:t>
              </a:r>
              <a:r>
                <a:rPr lang="ko-KR" altLang="en-US" sz="1200" dirty="0">
                  <a:latin typeface="에스코어 드림 4 Regular"/>
                  <a:ea typeface="에스코어 드림 4 Regular"/>
                </a:rPr>
                <a:t>디자인</a:t>
              </a:r>
            </a:p>
          </p:txBody>
        </p:sp>
      </p:grpSp>
      <p:grpSp>
        <p:nvGrpSpPr>
          <p:cNvPr id="90" name="그룹 89"/>
          <p:cNvGrpSpPr/>
          <p:nvPr/>
        </p:nvGrpSpPr>
        <p:grpSpPr>
          <a:xfrm>
            <a:off x="5022653" y="1627741"/>
            <a:ext cx="4517177" cy="2716421"/>
            <a:chOff x="7401720" y="1027320"/>
            <a:chExt cx="6022903" cy="3621895"/>
          </a:xfrm>
        </p:grpSpPr>
        <p:grpSp>
          <p:nvGrpSpPr>
            <p:cNvPr id="21" name="그룹 1007"/>
            <p:cNvGrpSpPr/>
            <p:nvPr/>
          </p:nvGrpSpPr>
          <p:grpSpPr>
            <a:xfrm>
              <a:off x="7401720" y="1027320"/>
              <a:ext cx="6022903" cy="3621895"/>
              <a:chOff x="12056623" y="2516220"/>
              <a:chExt cx="5740785" cy="3204783"/>
            </a:xfrm>
          </p:grpSpPr>
          <p:pic>
            <p:nvPicPr>
              <p:cNvPr id="29" name="Object 22"/>
              <p:cNvPicPr>
                <a:picLocks noChangeAspect="1"/>
              </p:cNvPicPr>
              <p:nvPr/>
            </p:nvPicPr>
            <p:blipFill rotWithShape="1">
              <a:blip r:embed="rId3"/>
              <a:stretch>
                <a:fillRect/>
              </a:stretch>
            </p:blipFill>
            <p:spPr>
              <a:xfrm>
                <a:off x="12056623" y="2516220"/>
                <a:ext cx="5740785" cy="3204783"/>
              </a:xfrm>
              <a:prstGeom prst="rect">
                <a:avLst/>
              </a:prstGeom>
            </p:spPr>
          </p:pic>
          <p:pic>
            <p:nvPicPr>
              <p:cNvPr id="32" name="Object 23"/>
              <p:cNvPicPr>
                <a:picLocks noChangeAspect="1"/>
              </p:cNvPicPr>
              <p:nvPr/>
            </p:nvPicPr>
            <p:blipFill rotWithShape="1">
              <a:blip r:embed="rId4"/>
              <a:stretch>
                <a:fillRect/>
              </a:stretch>
            </p:blipFill>
            <p:spPr>
              <a:xfrm>
                <a:off x="13448240" y="3273837"/>
                <a:ext cx="2870392" cy="1602391"/>
              </a:xfrm>
              <a:prstGeom prst="rect">
                <a:avLst/>
              </a:prstGeom>
            </p:spPr>
          </p:pic>
        </p:grpSp>
        <p:sp>
          <p:nvSpPr>
            <p:cNvPr id="75" name="TextBox 74"/>
            <p:cNvSpPr txBox="1"/>
            <p:nvPr/>
          </p:nvSpPr>
          <p:spPr>
            <a:xfrm>
              <a:off x="9049772" y="1992220"/>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양경민</a:t>
              </a:r>
            </a:p>
          </p:txBody>
        </p:sp>
        <p:sp>
          <p:nvSpPr>
            <p:cNvPr id="76" name="TextBox 75"/>
            <p:cNvSpPr txBox="1"/>
            <p:nvPr/>
          </p:nvSpPr>
          <p:spPr>
            <a:xfrm>
              <a:off x="8853563" y="2324420"/>
              <a:ext cx="3630050"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로그인</a:t>
              </a:r>
              <a:r>
                <a:rPr lang="en-US" altLang="ko-KR" sz="1200" dirty="0">
                  <a:latin typeface="에스코어 드림 4 Regular"/>
                  <a:ea typeface="에스코어 드림 4 Regular"/>
                </a:rPr>
                <a:t>,</a:t>
              </a:r>
              <a:r>
                <a:rPr lang="ko-KR" altLang="en-US" sz="1200" dirty="0">
                  <a:latin typeface="에스코어 드림 4 Regular"/>
                  <a:ea typeface="에스코어 드림 4 Regular"/>
                </a:rPr>
                <a:t> 회원 가입</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및 관리 기능</a:t>
              </a:r>
            </a:p>
            <a:p>
              <a:pPr>
                <a:lnSpc>
                  <a:spcPct val="150000"/>
                </a:lnSpc>
                <a:defRPr/>
              </a:pPr>
              <a:r>
                <a:rPr lang="ko-KR" altLang="en-US" sz="1200" dirty="0">
                  <a:latin typeface="에스코어 드림 4 Regular"/>
                  <a:ea typeface="에스코어 드림 4 Regular"/>
                </a:rPr>
                <a:t>즐겨찾기 및 </a:t>
              </a:r>
              <a:r>
                <a:rPr lang="ko-KR" altLang="en-US" sz="1200" dirty="0" err="1">
                  <a:latin typeface="에스코어 드림 4 Regular"/>
                  <a:ea typeface="에스코어 드림 4 Regular"/>
                </a:rPr>
                <a:t>페이징</a:t>
              </a:r>
              <a:r>
                <a:rPr lang="ko-KR" altLang="en-US" sz="1200" dirty="0">
                  <a:latin typeface="에스코어 드림 4 Regular"/>
                  <a:ea typeface="에스코어 드림 4 Regular"/>
                </a:rPr>
                <a:t> 기능 구현</a:t>
              </a:r>
              <a:r>
                <a:rPr lang="en-US" altLang="ko-KR" sz="1200" dirty="0">
                  <a:latin typeface="에스코어 드림 4 Regular"/>
                  <a:ea typeface="에스코어 드림 4 Regular"/>
                </a:rPr>
                <a:t> </a:t>
              </a:r>
            </a:p>
            <a:p>
              <a:pPr>
                <a:lnSpc>
                  <a:spcPct val="150000"/>
                </a:lnSpc>
                <a:defRPr/>
              </a:pPr>
              <a:r>
                <a:rPr lang="ko-KR" altLang="en-US" sz="1200" dirty="0">
                  <a:latin typeface="에스코어 드림 4 Regular"/>
                  <a:ea typeface="에스코어 드림 4 Regular"/>
                </a:rPr>
                <a:t>코드 취합 및 배포</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디버깅</a:t>
              </a:r>
            </a:p>
          </p:txBody>
        </p:sp>
      </p:grpSp>
      <p:grpSp>
        <p:nvGrpSpPr>
          <p:cNvPr id="87" name="그룹 86"/>
          <p:cNvGrpSpPr/>
          <p:nvPr/>
        </p:nvGrpSpPr>
        <p:grpSpPr>
          <a:xfrm>
            <a:off x="-121827" y="3295957"/>
            <a:ext cx="4517177" cy="2716421"/>
            <a:chOff x="-886337" y="3623084"/>
            <a:chExt cx="6022903" cy="3621895"/>
          </a:xfrm>
        </p:grpSpPr>
        <p:grpSp>
          <p:nvGrpSpPr>
            <p:cNvPr id="40" name="그룹 1009"/>
            <p:cNvGrpSpPr/>
            <p:nvPr/>
          </p:nvGrpSpPr>
          <p:grpSpPr>
            <a:xfrm>
              <a:off x="-886337" y="3623084"/>
              <a:ext cx="6022903" cy="3621895"/>
              <a:chOff x="1709630" y="6892498"/>
              <a:chExt cx="5740785" cy="3204783"/>
            </a:xfrm>
          </p:grpSpPr>
          <p:pic>
            <p:nvPicPr>
              <p:cNvPr id="41" name="Object 29"/>
              <p:cNvPicPr>
                <a:picLocks noChangeAspect="1"/>
              </p:cNvPicPr>
              <p:nvPr/>
            </p:nvPicPr>
            <p:blipFill rotWithShape="1">
              <a:blip r:embed="rId3"/>
              <a:stretch>
                <a:fillRect/>
              </a:stretch>
            </p:blipFill>
            <p:spPr>
              <a:xfrm>
                <a:off x="1709630" y="6892498"/>
                <a:ext cx="5740785" cy="3204783"/>
              </a:xfrm>
              <a:prstGeom prst="rect">
                <a:avLst/>
              </a:prstGeom>
            </p:spPr>
          </p:pic>
          <p:pic>
            <p:nvPicPr>
              <p:cNvPr id="42" name="Object 30"/>
              <p:cNvPicPr>
                <a:picLocks noChangeAspect="1"/>
              </p:cNvPicPr>
              <p:nvPr/>
            </p:nvPicPr>
            <p:blipFill rotWithShape="1">
              <a:blip r:embed="rId5"/>
              <a:stretch>
                <a:fillRect/>
              </a:stretch>
            </p:blipFill>
            <p:spPr>
              <a:xfrm>
                <a:off x="3101246" y="7650114"/>
                <a:ext cx="2870392" cy="1602391"/>
              </a:xfrm>
              <a:prstGeom prst="rect">
                <a:avLst/>
              </a:prstGeom>
            </p:spPr>
          </p:pic>
        </p:grpSp>
        <p:sp>
          <p:nvSpPr>
            <p:cNvPr id="77" name="TextBox 76"/>
            <p:cNvSpPr txBox="1"/>
            <p:nvPr/>
          </p:nvSpPr>
          <p:spPr>
            <a:xfrm>
              <a:off x="657172" y="4588883"/>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진영웅</a:t>
              </a:r>
            </a:p>
          </p:txBody>
        </p:sp>
        <p:sp>
          <p:nvSpPr>
            <p:cNvPr id="78" name="TextBox 77"/>
            <p:cNvSpPr txBox="1"/>
            <p:nvPr/>
          </p:nvSpPr>
          <p:spPr>
            <a:xfrm>
              <a:off x="569812" y="4962845"/>
              <a:ext cx="3236342"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관리자 및 사용자 </a:t>
              </a:r>
              <a:r>
                <a:rPr lang="en-US" altLang="ko-KR" sz="1200" dirty="0">
                  <a:latin typeface="에스코어 드림 4 Regular"/>
                  <a:ea typeface="에스코어 드림 4 Regular"/>
                </a:rPr>
                <a:t>CRUD</a:t>
              </a:r>
            </a:p>
            <a:p>
              <a:pPr>
                <a:lnSpc>
                  <a:spcPct val="150000"/>
                </a:lnSpc>
                <a:defRPr/>
              </a:pPr>
              <a:r>
                <a:rPr lang="ko-KR" altLang="en-US" sz="1200" dirty="0">
                  <a:latin typeface="에스코어 드림 4 Regular"/>
                  <a:ea typeface="에스코어 드림 4 Regular"/>
                </a:rPr>
                <a:t>좋아요 및 리뷰 기능</a:t>
              </a:r>
              <a:r>
                <a:rPr lang="en-US" altLang="ko-KR" sz="1200" dirty="0">
                  <a:latin typeface="에스코어 드림 4 Regular"/>
                  <a:ea typeface="에스코어 드림 4 Regular"/>
                </a:rPr>
                <a:t>  </a:t>
              </a:r>
            </a:p>
            <a:p>
              <a:pPr>
                <a:lnSpc>
                  <a:spcPct val="150000"/>
                </a:lnSpc>
                <a:defRPr/>
              </a:pPr>
              <a:r>
                <a:rPr lang="en-US" altLang="ko-KR" sz="1200" dirty="0">
                  <a:latin typeface="에스코어 드림 4 Regular"/>
                  <a:ea typeface="에스코어 드림 4 Regular"/>
                </a:rPr>
                <a:t>UI</a:t>
              </a:r>
              <a:r>
                <a:rPr lang="ko-KR" altLang="en-US" sz="1200" dirty="0">
                  <a:latin typeface="에스코어 드림 4 Regular"/>
                  <a:ea typeface="에스코어 드림 4 Regular"/>
                </a:rPr>
                <a:t>디자인 및 </a:t>
              </a:r>
              <a:r>
                <a:rPr lang="en-US" altLang="ko-KR" sz="1200" dirty="0">
                  <a:latin typeface="에스코어 드림 4 Regular"/>
                  <a:ea typeface="에스코어 드림 4 Regular"/>
                </a:rPr>
                <a:t>DB </a:t>
              </a:r>
              <a:r>
                <a:rPr lang="ko-KR" altLang="en-US" sz="1200" dirty="0">
                  <a:latin typeface="에스코어 드림 4 Regular"/>
                  <a:ea typeface="에스코어 드림 4 Regular"/>
                </a:rPr>
                <a:t>데이터 관리</a:t>
              </a:r>
            </a:p>
          </p:txBody>
        </p:sp>
      </p:grpSp>
      <p:grpSp>
        <p:nvGrpSpPr>
          <p:cNvPr id="88" name="그룹 87"/>
          <p:cNvGrpSpPr/>
          <p:nvPr/>
        </p:nvGrpSpPr>
        <p:grpSpPr>
          <a:xfrm>
            <a:off x="2452792" y="3305482"/>
            <a:ext cx="4517177" cy="2716421"/>
            <a:chOff x="3270389" y="3635783"/>
            <a:chExt cx="6022903" cy="3621895"/>
          </a:xfrm>
        </p:grpSpPr>
        <p:grpSp>
          <p:nvGrpSpPr>
            <p:cNvPr id="45" name="그룹 1011"/>
            <p:cNvGrpSpPr/>
            <p:nvPr/>
          </p:nvGrpSpPr>
          <p:grpSpPr>
            <a:xfrm>
              <a:off x="3270389" y="3635783"/>
              <a:ext cx="6022903" cy="3621895"/>
              <a:chOff x="5866357" y="6905196"/>
              <a:chExt cx="5740785" cy="3204783"/>
            </a:xfrm>
          </p:grpSpPr>
          <p:pic>
            <p:nvPicPr>
              <p:cNvPr id="46" name="Object 36"/>
              <p:cNvPicPr>
                <a:picLocks noChangeAspect="1"/>
              </p:cNvPicPr>
              <p:nvPr/>
            </p:nvPicPr>
            <p:blipFill rotWithShape="1">
              <a:blip r:embed="rId3"/>
              <a:stretch>
                <a:fillRect/>
              </a:stretch>
            </p:blipFill>
            <p:spPr>
              <a:xfrm>
                <a:off x="5866357" y="6905196"/>
                <a:ext cx="5740785" cy="3204783"/>
              </a:xfrm>
              <a:prstGeom prst="rect">
                <a:avLst/>
              </a:prstGeom>
            </p:spPr>
          </p:pic>
          <p:pic>
            <p:nvPicPr>
              <p:cNvPr id="47" name="Object 37"/>
              <p:cNvPicPr>
                <a:picLocks noChangeAspect="1"/>
              </p:cNvPicPr>
              <p:nvPr/>
            </p:nvPicPr>
            <p:blipFill rotWithShape="1">
              <a:blip r:embed="rId4"/>
              <a:stretch>
                <a:fillRect/>
              </a:stretch>
            </p:blipFill>
            <p:spPr>
              <a:xfrm>
                <a:off x="7257974" y="7662813"/>
                <a:ext cx="2870392" cy="1602391"/>
              </a:xfrm>
              <a:prstGeom prst="rect">
                <a:avLst/>
              </a:prstGeom>
            </p:spPr>
          </p:pic>
        </p:grpSp>
        <p:sp>
          <p:nvSpPr>
            <p:cNvPr id="81" name="TextBox 80"/>
            <p:cNvSpPr txBox="1"/>
            <p:nvPr/>
          </p:nvSpPr>
          <p:spPr>
            <a:xfrm>
              <a:off x="4843662" y="4579332"/>
              <a:ext cx="942920" cy="400109"/>
            </a:xfrm>
            <a:prstGeom prst="rect">
              <a:avLst/>
            </a:prstGeom>
            <a:noFill/>
          </p:spPr>
          <p:txBody>
            <a:bodyPr wrap="square">
              <a:spAutoFit/>
            </a:bodyPr>
            <a:lstStyle/>
            <a:p>
              <a:pPr lvl="0">
                <a:defRPr/>
              </a:pPr>
              <a:r>
                <a:rPr lang="ko-KR" altLang="en-US" sz="1350" b="1" dirty="0">
                  <a:latin typeface="에스코어 드림 5 Medium"/>
                  <a:ea typeface="에스코어 드림 5 Medium"/>
                </a:rPr>
                <a:t>최윤아</a:t>
              </a:r>
            </a:p>
          </p:txBody>
        </p:sp>
        <p:sp>
          <p:nvSpPr>
            <p:cNvPr id="82" name="TextBox 81"/>
            <p:cNvSpPr txBox="1"/>
            <p:nvPr/>
          </p:nvSpPr>
          <p:spPr>
            <a:xfrm>
              <a:off x="4730392" y="4953320"/>
              <a:ext cx="3569840"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관리자 및 사용자 </a:t>
              </a:r>
              <a:r>
                <a:rPr lang="en-US" altLang="ko-KR" sz="1200" dirty="0">
                  <a:latin typeface="에스코어 드림 4 Regular"/>
                  <a:ea typeface="에스코어 드림 4 Regular"/>
                </a:rPr>
                <a:t>CRUD</a:t>
              </a:r>
            </a:p>
            <a:p>
              <a:pPr>
                <a:lnSpc>
                  <a:spcPct val="150000"/>
                </a:lnSpc>
                <a:defRPr/>
              </a:pPr>
              <a:r>
                <a:rPr lang="ko-KR" altLang="en-US" sz="1200" dirty="0">
                  <a:latin typeface="에스코어 드림 4 Regular"/>
                  <a:ea typeface="에스코어 드림 4 Regular"/>
                </a:rPr>
                <a:t>좋아요</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리뷰</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파일 업로드 기능</a:t>
              </a:r>
              <a:endParaRPr lang="en-US" altLang="ko-KR" sz="1200" dirty="0">
                <a:latin typeface="에스코어 드림 4 Regular"/>
                <a:ea typeface="에스코어 드림 4 Regular"/>
              </a:endParaRPr>
            </a:p>
            <a:p>
              <a:pPr>
                <a:lnSpc>
                  <a:spcPct val="150000"/>
                </a:lnSpc>
                <a:defRPr/>
              </a:pPr>
              <a:r>
                <a:rPr lang="en-US" altLang="ko-KR" sz="1200" dirty="0">
                  <a:latin typeface="에스코어 드림 4 Regular"/>
                  <a:ea typeface="에스코어 드림 4 Regular"/>
                </a:rPr>
                <a:t>UI</a:t>
              </a:r>
              <a:r>
                <a:rPr lang="ko-KR" altLang="en-US" sz="1200" dirty="0">
                  <a:latin typeface="에스코어 드림 4 Regular"/>
                  <a:ea typeface="에스코어 드림 4 Regular"/>
                </a:rPr>
                <a:t>디자인</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및 </a:t>
              </a:r>
              <a:r>
                <a:rPr lang="en-US" altLang="ko-KR" sz="1200" dirty="0">
                  <a:latin typeface="에스코어 드림 4 Regular"/>
                  <a:ea typeface="에스코어 드림 4 Regular"/>
                </a:rPr>
                <a:t>DB</a:t>
              </a:r>
              <a:r>
                <a:rPr lang="ko-KR" altLang="en-US" sz="1200" dirty="0">
                  <a:latin typeface="에스코어 드림 4 Regular"/>
                  <a:ea typeface="에스코어 드림 4 Regular"/>
                </a:rPr>
                <a:t>데이터 관리</a:t>
              </a:r>
            </a:p>
          </p:txBody>
        </p:sp>
      </p:grpSp>
      <p:grpSp>
        <p:nvGrpSpPr>
          <p:cNvPr id="89" name="그룹 88"/>
          <p:cNvGrpSpPr/>
          <p:nvPr/>
        </p:nvGrpSpPr>
        <p:grpSpPr>
          <a:xfrm>
            <a:off x="5022653" y="3305482"/>
            <a:ext cx="4517177" cy="2716421"/>
            <a:chOff x="7401720" y="3635783"/>
            <a:chExt cx="6022903" cy="3621895"/>
          </a:xfrm>
        </p:grpSpPr>
        <p:grpSp>
          <p:nvGrpSpPr>
            <p:cNvPr id="50" name="그룹 1013"/>
            <p:cNvGrpSpPr/>
            <p:nvPr/>
          </p:nvGrpSpPr>
          <p:grpSpPr>
            <a:xfrm>
              <a:off x="7401720" y="3635783"/>
              <a:ext cx="6022903" cy="3621895"/>
              <a:chOff x="9997688" y="6905196"/>
              <a:chExt cx="5740785" cy="3204783"/>
            </a:xfrm>
          </p:grpSpPr>
          <p:pic>
            <p:nvPicPr>
              <p:cNvPr id="51" name="Object 43"/>
              <p:cNvPicPr>
                <a:picLocks noChangeAspect="1"/>
              </p:cNvPicPr>
              <p:nvPr/>
            </p:nvPicPr>
            <p:blipFill rotWithShape="1">
              <a:blip r:embed="rId3"/>
              <a:stretch>
                <a:fillRect/>
              </a:stretch>
            </p:blipFill>
            <p:spPr>
              <a:xfrm>
                <a:off x="9997688" y="6905196"/>
                <a:ext cx="5740785" cy="3204783"/>
              </a:xfrm>
              <a:prstGeom prst="rect">
                <a:avLst/>
              </a:prstGeom>
            </p:spPr>
          </p:pic>
          <p:pic>
            <p:nvPicPr>
              <p:cNvPr id="52" name="Object 44"/>
              <p:cNvPicPr>
                <a:picLocks noChangeAspect="1"/>
              </p:cNvPicPr>
              <p:nvPr/>
            </p:nvPicPr>
            <p:blipFill rotWithShape="1">
              <a:blip r:embed="rId5"/>
              <a:stretch>
                <a:fillRect/>
              </a:stretch>
            </p:blipFill>
            <p:spPr>
              <a:xfrm>
                <a:off x="11389304" y="7662813"/>
                <a:ext cx="2870392" cy="1602391"/>
              </a:xfrm>
              <a:prstGeom prst="rect">
                <a:avLst/>
              </a:prstGeom>
            </p:spPr>
          </p:pic>
        </p:grpSp>
        <p:sp>
          <p:nvSpPr>
            <p:cNvPr id="83" name="TextBox 82"/>
            <p:cNvSpPr txBox="1"/>
            <p:nvPr/>
          </p:nvSpPr>
          <p:spPr>
            <a:xfrm>
              <a:off x="9030151" y="4569780"/>
              <a:ext cx="942920" cy="400109"/>
            </a:xfrm>
            <a:prstGeom prst="rect">
              <a:avLst/>
            </a:prstGeom>
            <a:noFill/>
          </p:spPr>
          <p:txBody>
            <a:bodyPr wrap="square">
              <a:spAutoFit/>
            </a:bodyPr>
            <a:lstStyle/>
            <a:p>
              <a:pPr lvl="0">
                <a:defRPr/>
              </a:pPr>
              <a:r>
                <a:rPr lang="ko-KR" altLang="en-US" sz="1350" b="1">
                  <a:latin typeface="에스코어 드림 5 Medium"/>
                  <a:ea typeface="에스코어 드림 5 Medium"/>
                </a:rPr>
                <a:t>최현준</a:t>
              </a:r>
            </a:p>
          </p:txBody>
        </p:sp>
        <p:sp>
          <p:nvSpPr>
            <p:cNvPr id="84" name="TextBox 83"/>
            <p:cNvSpPr txBox="1"/>
            <p:nvPr/>
          </p:nvSpPr>
          <p:spPr>
            <a:xfrm>
              <a:off x="8864127" y="4934270"/>
              <a:ext cx="3630050" cy="1189984"/>
            </a:xfrm>
            <a:prstGeom prst="rect">
              <a:avLst/>
            </a:prstGeom>
            <a:noFill/>
          </p:spPr>
          <p:txBody>
            <a:bodyPr wrap="square" anchor="ctr">
              <a:spAutoFit/>
            </a:bodyPr>
            <a:lstStyle/>
            <a:p>
              <a:pPr>
                <a:lnSpc>
                  <a:spcPct val="150000"/>
                </a:lnSpc>
                <a:defRPr/>
              </a:pPr>
              <a:r>
                <a:rPr lang="ko-KR" altLang="en-US" sz="1200" dirty="0">
                  <a:latin typeface="에스코어 드림 4 Regular"/>
                  <a:ea typeface="에스코어 드림 4 Regular"/>
                </a:rPr>
                <a:t>로그인</a:t>
              </a:r>
              <a:r>
                <a:rPr lang="en-US" altLang="ko-KR" sz="1200" dirty="0">
                  <a:latin typeface="에스코어 드림 4 Regular"/>
                  <a:ea typeface="에스코어 드림 4 Regular"/>
                </a:rPr>
                <a:t>, </a:t>
              </a:r>
              <a:r>
                <a:rPr lang="ko-KR" altLang="en-US" sz="1200" dirty="0">
                  <a:latin typeface="에스코어 드림 4 Regular"/>
                  <a:ea typeface="에스코어 드림 4 Regular"/>
                </a:rPr>
                <a:t>회원 가입 및 관리 기능</a:t>
              </a:r>
            </a:p>
            <a:p>
              <a:pPr>
                <a:lnSpc>
                  <a:spcPct val="150000"/>
                </a:lnSpc>
                <a:defRPr/>
              </a:pPr>
              <a:r>
                <a:rPr lang="ko-KR" altLang="en-US" sz="1200" dirty="0">
                  <a:latin typeface="에스코어 드림 4 Regular"/>
                  <a:ea typeface="에스코어 드림 4 Regular"/>
                </a:rPr>
                <a:t>메인 및 세부 페이지 디자인</a:t>
              </a:r>
              <a:r>
                <a:rPr lang="en-US" altLang="ko-KR" sz="1200" dirty="0">
                  <a:latin typeface="에스코어 드림 4 Regular"/>
                  <a:ea typeface="에스코어 드림 4 Regular"/>
                </a:rPr>
                <a:t> </a:t>
              </a:r>
            </a:p>
            <a:p>
              <a:pPr>
                <a:lnSpc>
                  <a:spcPct val="150000"/>
                </a:lnSpc>
                <a:defRPr/>
              </a:pPr>
              <a:r>
                <a:rPr lang="ko-KR" altLang="en-US" sz="1200" dirty="0">
                  <a:latin typeface="에스코어 드림 4 Regular"/>
                  <a:ea typeface="에스코어 드림 4 Regular"/>
                </a:rPr>
                <a:t>즐겨찾기 구현</a:t>
              </a:r>
              <a:endParaRPr lang="en-US" altLang="ko-KR" sz="1200" dirty="0">
                <a:latin typeface="에스코어 드림 4 Regular"/>
                <a:ea typeface="에스코어 드림 4 Regular"/>
              </a:endParaRPr>
            </a:p>
          </p:txBody>
        </p:sp>
      </p:grpSp>
      <p:grpSp>
        <p:nvGrpSpPr>
          <p:cNvPr id="12" name="组合 12">
            <a:extLst>
              <a:ext uri="{FF2B5EF4-FFF2-40B4-BE49-F238E27FC236}">
                <a16:creationId xmlns:a16="http://schemas.microsoft.com/office/drawing/2014/main" id="{631C0C6B-CF76-ECC8-5A95-A5D985C5D61A}"/>
              </a:ext>
            </a:extLst>
          </p:cNvPr>
          <p:cNvGrpSpPr/>
          <p:nvPr/>
        </p:nvGrpSpPr>
        <p:grpSpPr>
          <a:xfrm>
            <a:off x="-414068" y="605858"/>
            <a:ext cx="2762075" cy="402203"/>
            <a:chOff x="0" y="556211"/>
            <a:chExt cx="3947309" cy="536271"/>
          </a:xfrm>
        </p:grpSpPr>
        <p:cxnSp>
          <p:nvCxnSpPr>
            <p:cNvPr id="13" name="直接连接符 8">
              <a:extLst>
                <a:ext uri="{FF2B5EF4-FFF2-40B4-BE49-F238E27FC236}">
                  <a16:creationId xmlns:a16="http://schemas.microsoft.com/office/drawing/2014/main" id="{F0E7D0A9-D54F-D094-C1D1-8D777BE85D86}"/>
                </a:ext>
              </a:extLst>
            </p:cNvPr>
            <p:cNvCxnSpPr/>
            <p:nvPr/>
          </p:nvCxnSpPr>
          <p:spPr>
            <a:xfrm>
              <a:off x="0" y="861769"/>
              <a:ext cx="3476625"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图片 2">
              <a:extLst>
                <a:ext uri="{FF2B5EF4-FFF2-40B4-BE49-F238E27FC236}">
                  <a16:creationId xmlns:a16="http://schemas.microsoft.com/office/drawing/2014/main" id="{488AE942-8558-671F-0E94-AD303810B5EB}"/>
                </a:ext>
              </a:extLst>
            </p:cNvPr>
            <p:cNvPicPr>
              <a:picLocks noChangeAspect="1"/>
            </p:cNvPicPr>
            <p:nvPr/>
          </p:nvPicPr>
          <p:blipFill rotWithShape="1">
            <a:blip r:embed="rId6"/>
            <a:stretch>
              <a:fillRect/>
            </a:stretch>
          </p:blipFill>
          <p:spPr>
            <a:xfrm flipH="1">
              <a:off x="3334470" y="556211"/>
              <a:ext cx="612839" cy="536271"/>
            </a:xfrm>
            <a:prstGeom prst="rect">
              <a:avLst/>
            </a:prstGeom>
          </p:spPr>
        </p:pic>
      </p:grpSp>
      <p:grpSp>
        <p:nvGrpSpPr>
          <p:cNvPr id="16" name="组合 14">
            <a:extLst>
              <a:ext uri="{FF2B5EF4-FFF2-40B4-BE49-F238E27FC236}">
                <a16:creationId xmlns:a16="http://schemas.microsoft.com/office/drawing/2014/main" id="{1AFFCCB4-4701-0330-8930-F2721B80BB88}"/>
              </a:ext>
            </a:extLst>
          </p:cNvPr>
          <p:cNvGrpSpPr/>
          <p:nvPr/>
        </p:nvGrpSpPr>
        <p:grpSpPr>
          <a:xfrm>
            <a:off x="6976061" y="613968"/>
            <a:ext cx="2762279" cy="402203"/>
            <a:chOff x="8244401" y="553613"/>
            <a:chExt cx="3947599" cy="536271"/>
          </a:xfrm>
        </p:grpSpPr>
        <p:cxnSp>
          <p:nvCxnSpPr>
            <p:cNvPr id="19" name="直接连接符 9">
              <a:extLst>
                <a:ext uri="{FF2B5EF4-FFF2-40B4-BE49-F238E27FC236}">
                  <a16:creationId xmlns:a16="http://schemas.microsoft.com/office/drawing/2014/main" id="{936D0D80-C9DE-D4E1-5F84-94B4A8AFABE9}"/>
                </a:ext>
              </a:extLst>
            </p:cNvPr>
            <p:cNvCxnSpPr/>
            <p:nvPr/>
          </p:nvCxnSpPr>
          <p:spPr>
            <a:xfrm>
              <a:off x="8688499" y="867196"/>
              <a:ext cx="3503501"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32">
              <a:extLst>
                <a:ext uri="{FF2B5EF4-FFF2-40B4-BE49-F238E27FC236}">
                  <a16:creationId xmlns:a16="http://schemas.microsoft.com/office/drawing/2014/main" id="{394F05FB-C161-D3CB-27F8-3DF868CEC9ED}"/>
                </a:ext>
              </a:extLst>
            </p:cNvPr>
            <p:cNvPicPr>
              <a:picLocks noChangeAspect="1"/>
            </p:cNvPicPr>
            <p:nvPr/>
          </p:nvPicPr>
          <p:blipFill rotWithShape="1">
            <a:blip r:embed="rId6"/>
            <a:stretch>
              <a:fillRect/>
            </a:stretch>
          </p:blipFill>
          <p:spPr>
            <a:xfrm>
              <a:off x="8244401" y="553613"/>
              <a:ext cx="612839" cy="53627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1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25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988</ep:Words>
  <ep:PresentationFormat>화면 슬라이드 쇼(4:3)</ep:PresentationFormat>
  <ep:Paragraphs>187</ep:Paragraphs>
  <ep:Slides>52</ep:Slides>
  <ep:Notes>36</ep:Notes>
  <ep:TotalTime>0</ep:TotalTime>
  <ep:HiddenSlides>0</ep:HiddenSlides>
  <ep:MMClips>0</ep:MMClips>
  <ep:HeadingPairs>
    <vt:vector size="4" baseType="variant">
      <vt:variant>
        <vt:lpstr>테마</vt:lpstr>
      </vt:variant>
      <vt:variant>
        <vt:i4>1</vt:i4>
      </vt:variant>
      <vt:variant>
        <vt:lpstr>슬라이드 제목</vt:lpstr>
      </vt:variant>
      <vt:variant>
        <vt:i4>52</vt:i4>
      </vt:variant>
    </vt:vector>
  </ep:HeadingPairs>
  <ep:TitlesOfParts>
    <vt:vector size="53" baseType="lpstr">
      <vt:lpstr>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2023-05-09T00:39:02.000</dcterms:created>
  <dc:creator>tjoeun</dc:creator>
  <cp:lastModifiedBy>tjoeun</cp:lastModifiedBy>
  <dcterms:modified xsi:type="dcterms:W3CDTF">2023-08-14T07:12:37.981</dcterms:modified>
  <cp:revision>133</cp:revision>
  <dc:title>PowerPoint 프레젠테이션</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